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6858000" cy="9144000"/>
  <p:embeddedFontLst>
    <p:embeddedFont>
      <p:font typeface="Lato" panose="020F0502020204030203" pitchFamily="34" charset="0"/>
      <p:regular r:id="rId19"/>
    </p:embeddedFont>
    <p:embeddedFont>
      <p:font typeface="Lato Bold" panose="020F0502020204030203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07.10.2025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These things are all made of plastic.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Talk partner task. </a:t>
            </a:r>
          </a:p>
          <a:p>
            <a:endParaRPr lang="en-US"/>
          </a:p>
          <a:p>
            <a:r>
              <a:rPr lang="en-US"/>
              <a:t>"When I say go, you have 30 seconds to tell your partner why is plastic everywhere using the sentence starter 'plastic is everywhere because...' - Go!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Talk partner task. </a:t>
            </a:r>
          </a:p>
          <a:p>
            <a:endParaRPr lang="en-US"/>
          </a:p>
          <a:p>
            <a:r>
              <a:rPr lang="en-US"/>
              <a:t>"When I say go, you have 30 seconds to tell your partner why is plastic everywhere using the sentence starter 'plastic is everywhere because...' - Go!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13" Type="http://schemas.openxmlformats.org/officeDocument/2006/relationships/image" Target="../media/image60.svg"/><Relationship Id="rId3" Type="http://schemas.openxmlformats.org/officeDocument/2006/relationships/image" Target="../media/image2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58.png"/><Relationship Id="rId5" Type="http://schemas.openxmlformats.org/officeDocument/2006/relationships/image" Target="../media/image23.png"/><Relationship Id="rId15" Type="http://schemas.openxmlformats.org/officeDocument/2006/relationships/image" Target="../media/image62.svg"/><Relationship Id="rId10" Type="http://schemas.openxmlformats.org/officeDocument/2006/relationships/image" Target="../media/image57.svg"/><Relationship Id="rId4" Type="http://schemas.openxmlformats.org/officeDocument/2006/relationships/image" Target="../media/image22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13" Type="http://schemas.openxmlformats.org/officeDocument/2006/relationships/image" Target="../media/image60.svg"/><Relationship Id="rId3" Type="http://schemas.openxmlformats.org/officeDocument/2006/relationships/image" Target="../media/image2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38.svg"/><Relationship Id="rId2" Type="http://schemas.openxmlformats.org/officeDocument/2006/relationships/image" Target="../media/image1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58.png"/><Relationship Id="rId5" Type="http://schemas.openxmlformats.org/officeDocument/2006/relationships/image" Target="../media/image23.png"/><Relationship Id="rId15" Type="http://schemas.openxmlformats.org/officeDocument/2006/relationships/image" Target="../media/image62.svg"/><Relationship Id="rId10" Type="http://schemas.openxmlformats.org/officeDocument/2006/relationships/image" Target="../media/image57.svg"/><Relationship Id="rId4" Type="http://schemas.openxmlformats.org/officeDocument/2006/relationships/image" Target="../media/image22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12" Type="http://schemas.openxmlformats.org/officeDocument/2006/relationships/image" Target="../media/image2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25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63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12" Type="http://schemas.openxmlformats.org/officeDocument/2006/relationships/image" Target="../media/image55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54.png"/><Relationship Id="rId5" Type="http://schemas.openxmlformats.org/officeDocument/2006/relationships/image" Target="../media/image16.png"/><Relationship Id="rId15" Type="http://schemas.openxmlformats.org/officeDocument/2006/relationships/image" Target="../media/image65.png"/><Relationship Id="rId10" Type="http://schemas.openxmlformats.org/officeDocument/2006/relationships/image" Target="../media/image21.svg"/><Relationship Id="rId4" Type="http://schemas.openxmlformats.org/officeDocument/2006/relationships/image" Target="../media/image2.png"/><Relationship Id="rId9" Type="http://schemas.openxmlformats.org/officeDocument/2006/relationships/image" Target="../media/image20.png"/><Relationship Id="rId14" Type="http://schemas.openxmlformats.org/officeDocument/2006/relationships/image" Target="../media/image6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63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12" Type="http://schemas.openxmlformats.org/officeDocument/2006/relationships/image" Target="../media/image55.svg"/><Relationship Id="rId17" Type="http://schemas.openxmlformats.org/officeDocument/2006/relationships/image" Target="../media/image38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54.png"/><Relationship Id="rId5" Type="http://schemas.openxmlformats.org/officeDocument/2006/relationships/image" Target="../media/image16.png"/><Relationship Id="rId15" Type="http://schemas.openxmlformats.org/officeDocument/2006/relationships/image" Target="../media/image65.png"/><Relationship Id="rId10" Type="http://schemas.openxmlformats.org/officeDocument/2006/relationships/image" Target="../media/image21.svg"/><Relationship Id="rId4" Type="http://schemas.openxmlformats.org/officeDocument/2006/relationships/image" Target="../media/image2.png"/><Relationship Id="rId9" Type="http://schemas.openxmlformats.org/officeDocument/2006/relationships/image" Target="../media/image20.png"/><Relationship Id="rId14" Type="http://schemas.openxmlformats.org/officeDocument/2006/relationships/image" Target="../media/image64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10" Type="http://schemas.openxmlformats.org/officeDocument/2006/relationships/image" Target="../media/image66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2.png"/><Relationship Id="rId7" Type="http://schemas.openxmlformats.org/officeDocument/2006/relationships/image" Target="../media/image6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21.svg"/><Relationship Id="rId5" Type="http://schemas.openxmlformats.org/officeDocument/2006/relationships/image" Target="../media/image26.svg"/><Relationship Id="rId10" Type="http://schemas.openxmlformats.org/officeDocument/2006/relationships/image" Target="../media/image20.png"/><Relationship Id="rId4" Type="http://schemas.openxmlformats.org/officeDocument/2006/relationships/image" Target="../media/image25.png"/><Relationship Id="rId9" Type="http://schemas.openxmlformats.org/officeDocument/2006/relationships/image" Target="../media/image7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pn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12" Type="http://schemas.openxmlformats.org/officeDocument/2006/relationships/image" Target="../media/image2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25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9.png"/><Relationship Id="rId18" Type="http://schemas.openxmlformats.org/officeDocument/2006/relationships/image" Target="../media/image34.svg"/><Relationship Id="rId3" Type="http://schemas.openxmlformats.org/officeDocument/2006/relationships/image" Target="../media/image2.png"/><Relationship Id="rId7" Type="http://schemas.openxmlformats.org/officeDocument/2006/relationships/image" Target="../media/image19.svg"/><Relationship Id="rId12" Type="http://schemas.openxmlformats.org/officeDocument/2006/relationships/image" Target="../media/image28.svg"/><Relationship Id="rId17" Type="http://schemas.openxmlformats.org/officeDocument/2006/relationships/image" Target="../media/image33.png"/><Relationship Id="rId2" Type="http://schemas.openxmlformats.org/officeDocument/2006/relationships/image" Target="../media/image1.png"/><Relationship Id="rId16" Type="http://schemas.openxmlformats.org/officeDocument/2006/relationships/image" Target="../media/image32.svg"/><Relationship Id="rId20" Type="http://schemas.openxmlformats.org/officeDocument/2006/relationships/image" Target="../media/image3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7.png"/><Relationship Id="rId5" Type="http://schemas.openxmlformats.org/officeDocument/2006/relationships/image" Target="../media/image17.svg"/><Relationship Id="rId15" Type="http://schemas.openxmlformats.org/officeDocument/2006/relationships/image" Target="../media/image31.png"/><Relationship Id="rId10" Type="http://schemas.openxmlformats.org/officeDocument/2006/relationships/image" Target="../media/image22.png"/><Relationship Id="rId19" Type="http://schemas.openxmlformats.org/officeDocument/2006/relationships/image" Target="../media/image35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3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9.png"/><Relationship Id="rId18" Type="http://schemas.openxmlformats.org/officeDocument/2006/relationships/image" Target="../media/image34.svg"/><Relationship Id="rId3" Type="http://schemas.openxmlformats.org/officeDocument/2006/relationships/image" Target="../media/image2.png"/><Relationship Id="rId21" Type="http://schemas.openxmlformats.org/officeDocument/2006/relationships/image" Target="../media/image37.png"/><Relationship Id="rId7" Type="http://schemas.openxmlformats.org/officeDocument/2006/relationships/image" Target="../media/image19.svg"/><Relationship Id="rId12" Type="http://schemas.openxmlformats.org/officeDocument/2006/relationships/image" Target="../media/image28.svg"/><Relationship Id="rId17" Type="http://schemas.openxmlformats.org/officeDocument/2006/relationships/image" Target="../media/image33.png"/><Relationship Id="rId2" Type="http://schemas.openxmlformats.org/officeDocument/2006/relationships/image" Target="../media/image1.png"/><Relationship Id="rId16" Type="http://schemas.openxmlformats.org/officeDocument/2006/relationships/image" Target="../media/image32.svg"/><Relationship Id="rId20" Type="http://schemas.openxmlformats.org/officeDocument/2006/relationships/image" Target="../media/image3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7.png"/><Relationship Id="rId5" Type="http://schemas.openxmlformats.org/officeDocument/2006/relationships/image" Target="../media/image17.svg"/><Relationship Id="rId15" Type="http://schemas.openxmlformats.org/officeDocument/2006/relationships/image" Target="../media/image31.png"/><Relationship Id="rId10" Type="http://schemas.openxmlformats.org/officeDocument/2006/relationships/image" Target="../media/image22.png"/><Relationship Id="rId19" Type="http://schemas.openxmlformats.org/officeDocument/2006/relationships/image" Target="../media/image35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30.svg"/><Relationship Id="rId22" Type="http://schemas.openxmlformats.org/officeDocument/2006/relationships/image" Target="../media/image3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40.svg"/><Relationship Id="rId18" Type="http://schemas.openxmlformats.org/officeDocument/2006/relationships/image" Target="../media/image45.svg"/><Relationship Id="rId3" Type="http://schemas.openxmlformats.org/officeDocument/2006/relationships/image" Target="../media/image2.png"/><Relationship Id="rId21" Type="http://schemas.openxmlformats.org/officeDocument/2006/relationships/image" Target="../media/image48.png"/><Relationship Id="rId7" Type="http://schemas.openxmlformats.org/officeDocument/2006/relationships/image" Target="../media/image19.sv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1.png"/><Relationship Id="rId16" Type="http://schemas.openxmlformats.org/officeDocument/2006/relationships/image" Target="../media/image43.png"/><Relationship Id="rId20" Type="http://schemas.openxmlformats.org/officeDocument/2006/relationships/image" Target="../media/image4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4.png"/><Relationship Id="rId24" Type="http://schemas.openxmlformats.org/officeDocument/2006/relationships/image" Target="../media/image36.svg"/><Relationship Id="rId5" Type="http://schemas.openxmlformats.org/officeDocument/2006/relationships/image" Target="../media/image17.svg"/><Relationship Id="rId15" Type="http://schemas.openxmlformats.org/officeDocument/2006/relationships/image" Target="../media/image42.svg"/><Relationship Id="rId23" Type="http://schemas.openxmlformats.org/officeDocument/2006/relationships/image" Target="../media/image35.png"/><Relationship Id="rId10" Type="http://schemas.openxmlformats.org/officeDocument/2006/relationships/image" Target="../media/image23.png"/><Relationship Id="rId19" Type="http://schemas.openxmlformats.org/officeDocument/2006/relationships/image" Target="../media/image46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41.png"/><Relationship Id="rId22" Type="http://schemas.openxmlformats.org/officeDocument/2006/relationships/image" Target="../media/image4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4.png"/><Relationship Id="rId18" Type="http://schemas.openxmlformats.org/officeDocument/2006/relationships/image" Target="../media/image43.png"/><Relationship Id="rId26" Type="http://schemas.openxmlformats.org/officeDocument/2006/relationships/image" Target="../media/image36.svg"/><Relationship Id="rId3" Type="http://schemas.openxmlformats.org/officeDocument/2006/relationships/image" Target="../media/image2.png"/><Relationship Id="rId21" Type="http://schemas.openxmlformats.org/officeDocument/2006/relationships/image" Target="../media/image46.png"/><Relationship Id="rId7" Type="http://schemas.openxmlformats.org/officeDocument/2006/relationships/image" Target="../media/image19.svg"/><Relationship Id="rId12" Type="http://schemas.openxmlformats.org/officeDocument/2006/relationships/image" Target="../media/image23.png"/><Relationship Id="rId17" Type="http://schemas.openxmlformats.org/officeDocument/2006/relationships/image" Target="../media/image42.svg"/><Relationship Id="rId25" Type="http://schemas.openxmlformats.org/officeDocument/2006/relationships/image" Target="../media/image35.png"/><Relationship Id="rId2" Type="http://schemas.openxmlformats.org/officeDocument/2006/relationships/image" Target="../media/image1.png"/><Relationship Id="rId16" Type="http://schemas.openxmlformats.org/officeDocument/2006/relationships/image" Target="../media/image41.png"/><Relationship Id="rId20" Type="http://schemas.openxmlformats.org/officeDocument/2006/relationships/image" Target="../media/image4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38.svg"/><Relationship Id="rId24" Type="http://schemas.openxmlformats.org/officeDocument/2006/relationships/image" Target="../media/image49.svg"/><Relationship Id="rId5" Type="http://schemas.openxmlformats.org/officeDocument/2006/relationships/image" Target="../media/image17.svg"/><Relationship Id="rId15" Type="http://schemas.openxmlformats.org/officeDocument/2006/relationships/image" Target="../media/image40.svg"/><Relationship Id="rId23" Type="http://schemas.openxmlformats.org/officeDocument/2006/relationships/image" Target="../media/image48.png"/><Relationship Id="rId10" Type="http://schemas.openxmlformats.org/officeDocument/2006/relationships/image" Target="../media/image37.png"/><Relationship Id="rId19" Type="http://schemas.openxmlformats.org/officeDocument/2006/relationships/image" Target="../media/image44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39.png"/><Relationship Id="rId22" Type="http://schemas.openxmlformats.org/officeDocument/2006/relationships/image" Target="../media/image4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50.png"/><Relationship Id="rId3" Type="http://schemas.openxmlformats.org/officeDocument/2006/relationships/image" Target="../media/image2.pn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5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svg"/><Relationship Id="rId15" Type="http://schemas.openxmlformats.org/officeDocument/2006/relationships/image" Target="../media/image52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5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27541" y="8077313"/>
            <a:ext cx="4349207" cy="3016335"/>
          </a:xfrm>
          <a:custGeom>
            <a:avLst/>
            <a:gdLst/>
            <a:ahLst/>
            <a:cxnLst/>
            <a:rect l="l" t="t" r="r" b="b"/>
            <a:pathLst>
              <a:path w="4349207" h="3016335">
                <a:moveTo>
                  <a:pt x="0" y="0"/>
                </a:moveTo>
                <a:lnTo>
                  <a:pt x="4349207" y="0"/>
                </a:lnTo>
                <a:lnTo>
                  <a:pt x="4349207" y="3016335"/>
                </a:lnTo>
                <a:lnTo>
                  <a:pt x="0" y="30163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3869408" y="8905445"/>
            <a:ext cx="1554366" cy="1360070"/>
          </a:xfrm>
          <a:custGeom>
            <a:avLst/>
            <a:gdLst/>
            <a:ahLst/>
            <a:cxnLst/>
            <a:rect l="l" t="t" r="r" b="b"/>
            <a:pathLst>
              <a:path w="1554366" h="1360070">
                <a:moveTo>
                  <a:pt x="0" y="0"/>
                </a:moveTo>
                <a:lnTo>
                  <a:pt x="1554366" y="0"/>
                </a:lnTo>
                <a:lnTo>
                  <a:pt x="1554366" y="1360071"/>
                </a:lnTo>
                <a:lnTo>
                  <a:pt x="0" y="13600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9670006" y="1395467"/>
            <a:ext cx="8398805" cy="6993914"/>
          </a:xfrm>
          <a:custGeom>
            <a:avLst/>
            <a:gdLst/>
            <a:ahLst/>
            <a:cxnLst/>
            <a:rect l="l" t="t" r="r" b="b"/>
            <a:pathLst>
              <a:path w="8398805" h="6993914">
                <a:moveTo>
                  <a:pt x="0" y="0"/>
                </a:moveTo>
                <a:lnTo>
                  <a:pt x="8398805" y="0"/>
                </a:lnTo>
                <a:lnTo>
                  <a:pt x="8398805" y="6993914"/>
                </a:lnTo>
                <a:lnTo>
                  <a:pt x="0" y="69939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-1178099">
            <a:off x="1062207" y="1071281"/>
            <a:ext cx="3183552" cy="2670204"/>
          </a:xfrm>
          <a:custGeom>
            <a:avLst/>
            <a:gdLst/>
            <a:ahLst/>
            <a:cxnLst/>
            <a:rect l="l" t="t" r="r" b="b"/>
            <a:pathLst>
              <a:path w="3183552" h="2670204">
                <a:moveTo>
                  <a:pt x="0" y="0"/>
                </a:moveTo>
                <a:lnTo>
                  <a:pt x="3183552" y="0"/>
                </a:lnTo>
                <a:lnTo>
                  <a:pt x="3183552" y="2670204"/>
                </a:lnTo>
                <a:lnTo>
                  <a:pt x="0" y="267020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4126979" y="922245"/>
            <a:ext cx="2462897" cy="1856408"/>
          </a:xfrm>
          <a:custGeom>
            <a:avLst/>
            <a:gdLst/>
            <a:ahLst/>
            <a:cxnLst/>
            <a:rect l="l" t="t" r="r" b="b"/>
            <a:pathLst>
              <a:path w="2462897" h="1856408">
                <a:moveTo>
                  <a:pt x="0" y="0"/>
                </a:moveTo>
                <a:lnTo>
                  <a:pt x="2462897" y="0"/>
                </a:lnTo>
                <a:lnTo>
                  <a:pt x="2462897" y="1856409"/>
                </a:lnTo>
                <a:lnTo>
                  <a:pt x="0" y="18564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6475347" y="3520103"/>
            <a:ext cx="2668653" cy="2985905"/>
          </a:xfrm>
          <a:custGeom>
            <a:avLst/>
            <a:gdLst/>
            <a:ahLst/>
            <a:cxnLst/>
            <a:rect l="l" t="t" r="r" b="b"/>
            <a:pathLst>
              <a:path w="2668653" h="2985905">
                <a:moveTo>
                  <a:pt x="0" y="0"/>
                </a:moveTo>
                <a:lnTo>
                  <a:pt x="2668653" y="0"/>
                </a:lnTo>
                <a:lnTo>
                  <a:pt x="2668653" y="2985904"/>
                </a:lnTo>
                <a:lnTo>
                  <a:pt x="0" y="298590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1837284" y="3181967"/>
            <a:ext cx="4350334" cy="4480681"/>
          </a:xfrm>
          <a:custGeom>
            <a:avLst/>
            <a:gdLst/>
            <a:ahLst/>
            <a:cxnLst/>
            <a:rect l="l" t="t" r="r" b="b"/>
            <a:pathLst>
              <a:path w="4350334" h="4480681">
                <a:moveTo>
                  <a:pt x="0" y="0"/>
                </a:moveTo>
                <a:lnTo>
                  <a:pt x="4350333" y="0"/>
                </a:lnTo>
                <a:lnTo>
                  <a:pt x="4350333" y="4480680"/>
                </a:lnTo>
                <a:lnTo>
                  <a:pt x="0" y="448068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6475347" y="703221"/>
            <a:ext cx="2668653" cy="3211726"/>
          </a:xfrm>
          <a:custGeom>
            <a:avLst/>
            <a:gdLst/>
            <a:ahLst/>
            <a:cxnLst/>
            <a:rect l="l" t="t" r="r" b="b"/>
            <a:pathLst>
              <a:path w="2668653" h="3211726">
                <a:moveTo>
                  <a:pt x="0" y="0"/>
                </a:moveTo>
                <a:lnTo>
                  <a:pt x="2668653" y="0"/>
                </a:lnTo>
                <a:lnTo>
                  <a:pt x="2668653" y="3211727"/>
                </a:lnTo>
                <a:lnTo>
                  <a:pt x="0" y="3211727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5358428" y="6720009"/>
            <a:ext cx="2812976" cy="2450806"/>
          </a:xfrm>
          <a:custGeom>
            <a:avLst/>
            <a:gdLst/>
            <a:ahLst/>
            <a:cxnLst/>
            <a:rect l="l" t="t" r="r" b="b"/>
            <a:pathLst>
              <a:path w="2812976" h="2450806">
                <a:moveTo>
                  <a:pt x="0" y="0"/>
                </a:moveTo>
                <a:lnTo>
                  <a:pt x="2812976" y="0"/>
                </a:lnTo>
                <a:lnTo>
                  <a:pt x="2812976" y="2450806"/>
                </a:lnTo>
                <a:lnTo>
                  <a:pt x="0" y="2450806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1411604" y="7459107"/>
            <a:ext cx="2311592" cy="2543705"/>
          </a:xfrm>
          <a:custGeom>
            <a:avLst/>
            <a:gdLst/>
            <a:ahLst/>
            <a:cxnLst/>
            <a:rect l="l" t="t" r="r" b="b"/>
            <a:pathLst>
              <a:path w="2311592" h="2543705">
                <a:moveTo>
                  <a:pt x="0" y="0"/>
                </a:moveTo>
                <a:lnTo>
                  <a:pt x="2311593" y="0"/>
                </a:lnTo>
                <a:lnTo>
                  <a:pt x="2311593" y="2543705"/>
                </a:lnTo>
                <a:lnTo>
                  <a:pt x="0" y="254370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/>
          <p:cNvSpPr txBox="1"/>
          <p:nvPr/>
        </p:nvSpPr>
        <p:spPr>
          <a:xfrm>
            <a:off x="10925434" y="3079020"/>
            <a:ext cx="5450200" cy="3025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74"/>
              </a:lnSpc>
            </a:pPr>
            <a:r>
              <a:rPr lang="en-US" sz="5767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Where have your clothes come from?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27541" y="8077313"/>
            <a:ext cx="4349207" cy="3016335"/>
          </a:xfrm>
          <a:custGeom>
            <a:avLst/>
            <a:gdLst/>
            <a:ahLst/>
            <a:cxnLst/>
            <a:rect l="l" t="t" r="r" b="b"/>
            <a:pathLst>
              <a:path w="4349207" h="3016335">
                <a:moveTo>
                  <a:pt x="0" y="0"/>
                </a:moveTo>
                <a:lnTo>
                  <a:pt x="4349207" y="0"/>
                </a:lnTo>
                <a:lnTo>
                  <a:pt x="4349207" y="3016335"/>
                </a:lnTo>
                <a:lnTo>
                  <a:pt x="0" y="30163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3869408" y="8905445"/>
            <a:ext cx="1554366" cy="1360070"/>
          </a:xfrm>
          <a:custGeom>
            <a:avLst/>
            <a:gdLst/>
            <a:ahLst/>
            <a:cxnLst/>
            <a:rect l="l" t="t" r="r" b="b"/>
            <a:pathLst>
              <a:path w="1554366" h="1360070">
                <a:moveTo>
                  <a:pt x="0" y="0"/>
                </a:moveTo>
                <a:lnTo>
                  <a:pt x="1554366" y="0"/>
                </a:lnTo>
                <a:lnTo>
                  <a:pt x="1554366" y="1360071"/>
                </a:lnTo>
                <a:lnTo>
                  <a:pt x="0" y="13600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3579979" y="1811636"/>
            <a:ext cx="1986118" cy="1566551"/>
          </a:xfrm>
          <a:custGeom>
            <a:avLst/>
            <a:gdLst/>
            <a:ahLst/>
            <a:cxnLst/>
            <a:rect l="l" t="t" r="r" b="b"/>
            <a:pathLst>
              <a:path w="1986118" h="1566551">
                <a:moveTo>
                  <a:pt x="0" y="0"/>
                </a:moveTo>
                <a:lnTo>
                  <a:pt x="1986118" y="0"/>
                </a:lnTo>
                <a:lnTo>
                  <a:pt x="1986118" y="1566551"/>
                </a:lnTo>
                <a:lnTo>
                  <a:pt x="0" y="15665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6920514" y="1971669"/>
            <a:ext cx="2306155" cy="1571068"/>
          </a:xfrm>
          <a:custGeom>
            <a:avLst/>
            <a:gdLst/>
            <a:ahLst/>
            <a:cxnLst/>
            <a:rect l="l" t="t" r="r" b="b"/>
            <a:pathLst>
              <a:path w="2306155" h="1571068">
                <a:moveTo>
                  <a:pt x="0" y="0"/>
                </a:moveTo>
                <a:lnTo>
                  <a:pt x="2306155" y="0"/>
                </a:lnTo>
                <a:lnTo>
                  <a:pt x="2306155" y="1571068"/>
                </a:lnTo>
                <a:lnTo>
                  <a:pt x="0" y="15710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3361273" y="3917720"/>
            <a:ext cx="1401444" cy="2437294"/>
          </a:xfrm>
          <a:custGeom>
            <a:avLst/>
            <a:gdLst/>
            <a:ahLst/>
            <a:cxnLst/>
            <a:rect l="l" t="t" r="r" b="b"/>
            <a:pathLst>
              <a:path w="1401444" h="2437294">
                <a:moveTo>
                  <a:pt x="0" y="0"/>
                </a:moveTo>
                <a:lnTo>
                  <a:pt x="1401444" y="0"/>
                </a:lnTo>
                <a:lnTo>
                  <a:pt x="1401444" y="2437294"/>
                </a:lnTo>
                <a:lnTo>
                  <a:pt x="0" y="24372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 rot="6244307">
            <a:off x="11212601" y="7449422"/>
            <a:ext cx="2118152" cy="2118152"/>
          </a:xfrm>
          <a:custGeom>
            <a:avLst/>
            <a:gdLst/>
            <a:ahLst/>
            <a:cxnLst/>
            <a:rect l="l" t="t" r="r" b="b"/>
            <a:pathLst>
              <a:path w="2118152" h="2118152">
                <a:moveTo>
                  <a:pt x="0" y="0"/>
                </a:moveTo>
                <a:lnTo>
                  <a:pt x="2118152" y="0"/>
                </a:lnTo>
                <a:lnTo>
                  <a:pt x="2118152" y="2118153"/>
                </a:lnTo>
                <a:lnTo>
                  <a:pt x="0" y="21181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4610055" y="6661904"/>
            <a:ext cx="1218752" cy="1846594"/>
          </a:xfrm>
          <a:custGeom>
            <a:avLst/>
            <a:gdLst/>
            <a:ahLst/>
            <a:cxnLst/>
            <a:rect l="l" t="t" r="r" b="b"/>
            <a:pathLst>
              <a:path w="1218752" h="1846594">
                <a:moveTo>
                  <a:pt x="0" y="0"/>
                </a:moveTo>
                <a:lnTo>
                  <a:pt x="1218753" y="0"/>
                </a:lnTo>
                <a:lnTo>
                  <a:pt x="1218753" y="1846594"/>
                </a:lnTo>
                <a:lnTo>
                  <a:pt x="0" y="184659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1985112" y="6760833"/>
            <a:ext cx="2557390" cy="1768768"/>
          </a:xfrm>
          <a:custGeom>
            <a:avLst/>
            <a:gdLst/>
            <a:ahLst/>
            <a:cxnLst/>
            <a:rect l="l" t="t" r="r" b="b"/>
            <a:pathLst>
              <a:path w="2557390" h="1768768">
                <a:moveTo>
                  <a:pt x="0" y="0"/>
                </a:moveTo>
                <a:lnTo>
                  <a:pt x="2557391" y="0"/>
                </a:lnTo>
                <a:lnTo>
                  <a:pt x="2557391" y="1768768"/>
                </a:lnTo>
                <a:lnTo>
                  <a:pt x="0" y="176876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8027286" y="3953983"/>
            <a:ext cx="4244392" cy="3828146"/>
          </a:xfrm>
          <a:custGeom>
            <a:avLst/>
            <a:gdLst/>
            <a:ahLst/>
            <a:cxnLst/>
            <a:rect l="l" t="t" r="r" b="b"/>
            <a:pathLst>
              <a:path w="4244392" h="3828146">
                <a:moveTo>
                  <a:pt x="0" y="0"/>
                </a:moveTo>
                <a:lnTo>
                  <a:pt x="4244391" y="0"/>
                </a:lnTo>
                <a:lnTo>
                  <a:pt x="4244391" y="3828147"/>
                </a:lnTo>
                <a:lnTo>
                  <a:pt x="0" y="382814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5745625" y="3628462"/>
            <a:ext cx="1688131" cy="681583"/>
          </a:xfrm>
          <a:custGeom>
            <a:avLst/>
            <a:gdLst/>
            <a:ahLst/>
            <a:cxnLst/>
            <a:rect l="l" t="t" r="r" b="b"/>
            <a:pathLst>
              <a:path w="1688131" h="681583">
                <a:moveTo>
                  <a:pt x="0" y="0"/>
                </a:moveTo>
                <a:lnTo>
                  <a:pt x="1688131" y="0"/>
                </a:lnTo>
                <a:lnTo>
                  <a:pt x="1688131" y="681583"/>
                </a:lnTo>
                <a:lnTo>
                  <a:pt x="0" y="68158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/>
          <p:cNvSpPr txBox="1"/>
          <p:nvPr/>
        </p:nvSpPr>
        <p:spPr>
          <a:xfrm>
            <a:off x="0" y="143885"/>
            <a:ext cx="16747829" cy="1177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71"/>
              </a:lnSpc>
            </a:pPr>
            <a:r>
              <a:rPr lang="en-US" sz="69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 The solution = A circular economy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713398" y="3541550"/>
            <a:ext cx="2115409" cy="1225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1"/>
              </a:lnSpc>
            </a:pPr>
            <a:r>
              <a:rPr lang="en-US" sz="3858" b="1">
                <a:solidFill>
                  <a:srgbClr val="2C291C"/>
                </a:solidFill>
                <a:latin typeface="Lato Bold"/>
                <a:ea typeface="Lato Bold"/>
                <a:cs typeface="Lato Bold"/>
                <a:sym typeface="Lato Bold"/>
              </a:rPr>
              <a:t>take</a:t>
            </a:r>
          </a:p>
          <a:p>
            <a:pPr algn="ctr">
              <a:lnSpc>
                <a:spcPts val="4421"/>
              </a:lnSpc>
            </a:pPr>
            <a:endParaRPr lang="en-US" sz="3858" b="1">
              <a:solidFill>
                <a:srgbClr val="2C291C"/>
              </a:solidFill>
              <a:latin typeface="Lato Bold"/>
              <a:ea typeface="Lato Bold"/>
              <a:cs typeface="Lato Bold"/>
              <a:sym typeface="Lato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654054" y="3552262"/>
            <a:ext cx="2115409" cy="654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89"/>
              </a:lnSpc>
            </a:pPr>
            <a:r>
              <a:rPr lang="en-US" sz="3849" b="1">
                <a:solidFill>
                  <a:srgbClr val="2C291C"/>
                </a:solidFill>
                <a:latin typeface="Lato Bold"/>
                <a:ea typeface="Lato Bold"/>
                <a:cs typeface="Lato Bold"/>
                <a:sym typeface="Lato Bold"/>
              </a:rPr>
              <a:t>make 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271677" y="4789513"/>
            <a:ext cx="870520" cy="1331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89"/>
              </a:lnSpc>
            </a:pPr>
            <a:r>
              <a:rPr lang="en-US" sz="3849" b="1">
                <a:solidFill>
                  <a:srgbClr val="2C291C"/>
                </a:solidFill>
                <a:latin typeface="Lato Bold"/>
                <a:ea typeface="Lato Bold"/>
                <a:cs typeface="Lato Bold"/>
                <a:sym typeface="Lato Bold"/>
              </a:rPr>
              <a:t>use </a:t>
            </a:r>
          </a:p>
          <a:p>
            <a:pPr algn="ctr">
              <a:lnSpc>
                <a:spcPts val="5389"/>
              </a:lnSpc>
            </a:pPr>
            <a:endParaRPr lang="en-US" sz="3849" b="1">
              <a:solidFill>
                <a:srgbClr val="2C291C"/>
              </a:solidFill>
              <a:latin typeface="Lato Bold"/>
              <a:ea typeface="Lato Bold"/>
              <a:cs typeface="Lato Bold"/>
              <a:sym typeface="Lato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042956" y="7874885"/>
            <a:ext cx="1275829" cy="654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89"/>
              </a:lnSpc>
            </a:pPr>
            <a:r>
              <a:rPr lang="en-US" sz="3849" b="1">
                <a:solidFill>
                  <a:srgbClr val="2C291C"/>
                </a:solidFill>
                <a:latin typeface="Lato Bold"/>
                <a:ea typeface="Lato Bold"/>
                <a:cs typeface="Lato Bold"/>
                <a:sym typeface="Lato Bold"/>
              </a:rPr>
              <a:t>repair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267596" y="6283307"/>
            <a:ext cx="2184425" cy="2007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89"/>
              </a:lnSpc>
            </a:pPr>
            <a:r>
              <a:rPr lang="en-US" sz="3849" b="1">
                <a:solidFill>
                  <a:srgbClr val="2C291C"/>
                </a:solidFill>
                <a:latin typeface="Lato Bold"/>
                <a:ea typeface="Lato Bold"/>
                <a:cs typeface="Lato Bold"/>
                <a:sym typeface="Lato Bold"/>
              </a:rPr>
              <a:t>recycle </a:t>
            </a:r>
          </a:p>
          <a:p>
            <a:pPr algn="ctr">
              <a:lnSpc>
                <a:spcPts val="5389"/>
              </a:lnSpc>
            </a:pPr>
            <a:r>
              <a:rPr lang="en-US" sz="3849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in clothes </a:t>
            </a:r>
          </a:p>
          <a:p>
            <a:pPr algn="ctr">
              <a:lnSpc>
                <a:spcPts val="5389"/>
              </a:lnSpc>
            </a:pPr>
            <a:r>
              <a:rPr lang="en-US" sz="3849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banks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27541" y="8077313"/>
            <a:ext cx="4349207" cy="3016335"/>
          </a:xfrm>
          <a:custGeom>
            <a:avLst/>
            <a:gdLst/>
            <a:ahLst/>
            <a:cxnLst/>
            <a:rect l="l" t="t" r="r" b="b"/>
            <a:pathLst>
              <a:path w="4349207" h="3016335">
                <a:moveTo>
                  <a:pt x="0" y="0"/>
                </a:moveTo>
                <a:lnTo>
                  <a:pt x="4349207" y="0"/>
                </a:lnTo>
                <a:lnTo>
                  <a:pt x="4349207" y="3016335"/>
                </a:lnTo>
                <a:lnTo>
                  <a:pt x="0" y="30163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3869408" y="8905445"/>
            <a:ext cx="1554366" cy="1360070"/>
          </a:xfrm>
          <a:custGeom>
            <a:avLst/>
            <a:gdLst/>
            <a:ahLst/>
            <a:cxnLst/>
            <a:rect l="l" t="t" r="r" b="b"/>
            <a:pathLst>
              <a:path w="1554366" h="1360070">
                <a:moveTo>
                  <a:pt x="0" y="0"/>
                </a:moveTo>
                <a:lnTo>
                  <a:pt x="1554366" y="0"/>
                </a:lnTo>
                <a:lnTo>
                  <a:pt x="1554366" y="1360071"/>
                </a:lnTo>
                <a:lnTo>
                  <a:pt x="0" y="13600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3579979" y="1811636"/>
            <a:ext cx="1986118" cy="1566551"/>
          </a:xfrm>
          <a:custGeom>
            <a:avLst/>
            <a:gdLst/>
            <a:ahLst/>
            <a:cxnLst/>
            <a:rect l="l" t="t" r="r" b="b"/>
            <a:pathLst>
              <a:path w="1986118" h="1566551">
                <a:moveTo>
                  <a:pt x="0" y="0"/>
                </a:moveTo>
                <a:lnTo>
                  <a:pt x="1986118" y="0"/>
                </a:lnTo>
                <a:lnTo>
                  <a:pt x="1986118" y="1566551"/>
                </a:lnTo>
                <a:lnTo>
                  <a:pt x="0" y="15665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6920514" y="1971669"/>
            <a:ext cx="2306155" cy="1571068"/>
          </a:xfrm>
          <a:custGeom>
            <a:avLst/>
            <a:gdLst/>
            <a:ahLst/>
            <a:cxnLst/>
            <a:rect l="l" t="t" r="r" b="b"/>
            <a:pathLst>
              <a:path w="2306155" h="1571068">
                <a:moveTo>
                  <a:pt x="0" y="0"/>
                </a:moveTo>
                <a:lnTo>
                  <a:pt x="2306155" y="0"/>
                </a:lnTo>
                <a:lnTo>
                  <a:pt x="2306155" y="1571068"/>
                </a:lnTo>
                <a:lnTo>
                  <a:pt x="0" y="15710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3361273" y="3917720"/>
            <a:ext cx="1401444" cy="2437294"/>
          </a:xfrm>
          <a:custGeom>
            <a:avLst/>
            <a:gdLst/>
            <a:ahLst/>
            <a:cxnLst/>
            <a:rect l="l" t="t" r="r" b="b"/>
            <a:pathLst>
              <a:path w="1401444" h="2437294">
                <a:moveTo>
                  <a:pt x="0" y="0"/>
                </a:moveTo>
                <a:lnTo>
                  <a:pt x="1401444" y="0"/>
                </a:lnTo>
                <a:lnTo>
                  <a:pt x="1401444" y="2437294"/>
                </a:lnTo>
                <a:lnTo>
                  <a:pt x="0" y="24372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 rot="6244307">
            <a:off x="11212601" y="7449422"/>
            <a:ext cx="2118152" cy="2118152"/>
          </a:xfrm>
          <a:custGeom>
            <a:avLst/>
            <a:gdLst/>
            <a:ahLst/>
            <a:cxnLst/>
            <a:rect l="l" t="t" r="r" b="b"/>
            <a:pathLst>
              <a:path w="2118152" h="2118152">
                <a:moveTo>
                  <a:pt x="0" y="0"/>
                </a:moveTo>
                <a:lnTo>
                  <a:pt x="2118152" y="0"/>
                </a:lnTo>
                <a:lnTo>
                  <a:pt x="2118152" y="2118153"/>
                </a:lnTo>
                <a:lnTo>
                  <a:pt x="0" y="21181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4610055" y="6661904"/>
            <a:ext cx="1218752" cy="1846594"/>
          </a:xfrm>
          <a:custGeom>
            <a:avLst/>
            <a:gdLst/>
            <a:ahLst/>
            <a:cxnLst/>
            <a:rect l="l" t="t" r="r" b="b"/>
            <a:pathLst>
              <a:path w="1218752" h="1846594">
                <a:moveTo>
                  <a:pt x="0" y="0"/>
                </a:moveTo>
                <a:lnTo>
                  <a:pt x="1218753" y="0"/>
                </a:lnTo>
                <a:lnTo>
                  <a:pt x="1218753" y="1846594"/>
                </a:lnTo>
                <a:lnTo>
                  <a:pt x="0" y="184659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1985112" y="6760833"/>
            <a:ext cx="2557390" cy="1768768"/>
          </a:xfrm>
          <a:custGeom>
            <a:avLst/>
            <a:gdLst/>
            <a:ahLst/>
            <a:cxnLst/>
            <a:rect l="l" t="t" r="r" b="b"/>
            <a:pathLst>
              <a:path w="2557390" h="1768768">
                <a:moveTo>
                  <a:pt x="0" y="0"/>
                </a:moveTo>
                <a:lnTo>
                  <a:pt x="2557391" y="0"/>
                </a:lnTo>
                <a:lnTo>
                  <a:pt x="2557391" y="1768768"/>
                </a:lnTo>
                <a:lnTo>
                  <a:pt x="0" y="176876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8027286" y="3953983"/>
            <a:ext cx="4244392" cy="3828146"/>
          </a:xfrm>
          <a:custGeom>
            <a:avLst/>
            <a:gdLst/>
            <a:ahLst/>
            <a:cxnLst/>
            <a:rect l="l" t="t" r="r" b="b"/>
            <a:pathLst>
              <a:path w="4244392" h="3828146">
                <a:moveTo>
                  <a:pt x="0" y="0"/>
                </a:moveTo>
                <a:lnTo>
                  <a:pt x="4244391" y="0"/>
                </a:lnTo>
                <a:lnTo>
                  <a:pt x="4244391" y="3828147"/>
                </a:lnTo>
                <a:lnTo>
                  <a:pt x="0" y="382814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5745625" y="3628462"/>
            <a:ext cx="1688131" cy="681583"/>
          </a:xfrm>
          <a:custGeom>
            <a:avLst/>
            <a:gdLst/>
            <a:ahLst/>
            <a:cxnLst/>
            <a:rect l="l" t="t" r="r" b="b"/>
            <a:pathLst>
              <a:path w="1688131" h="681583">
                <a:moveTo>
                  <a:pt x="0" y="0"/>
                </a:moveTo>
                <a:lnTo>
                  <a:pt x="1688131" y="0"/>
                </a:lnTo>
                <a:lnTo>
                  <a:pt x="1688131" y="681583"/>
                </a:lnTo>
                <a:lnTo>
                  <a:pt x="0" y="68158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/>
          <p:cNvSpPr txBox="1"/>
          <p:nvPr/>
        </p:nvSpPr>
        <p:spPr>
          <a:xfrm>
            <a:off x="1985112" y="225039"/>
            <a:ext cx="16747829" cy="1177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71"/>
              </a:lnSpc>
            </a:pPr>
            <a:r>
              <a:rPr lang="en-US" sz="69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What are the steps to a circular economy?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713398" y="3541550"/>
            <a:ext cx="2115409" cy="1225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1"/>
              </a:lnSpc>
            </a:pPr>
            <a:r>
              <a:rPr lang="en-US" sz="3858" b="1">
                <a:solidFill>
                  <a:srgbClr val="2C291C"/>
                </a:solidFill>
                <a:latin typeface="Lato Bold"/>
                <a:ea typeface="Lato Bold"/>
                <a:cs typeface="Lato Bold"/>
                <a:sym typeface="Lato Bold"/>
              </a:rPr>
              <a:t>take</a:t>
            </a:r>
          </a:p>
          <a:p>
            <a:pPr algn="ctr">
              <a:lnSpc>
                <a:spcPts val="4421"/>
              </a:lnSpc>
            </a:pPr>
            <a:endParaRPr lang="en-US" sz="3858" b="1">
              <a:solidFill>
                <a:srgbClr val="2C291C"/>
              </a:solidFill>
              <a:latin typeface="Lato Bold"/>
              <a:ea typeface="Lato Bold"/>
              <a:cs typeface="Lato Bold"/>
              <a:sym typeface="Lato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654054" y="3552262"/>
            <a:ext cx="2115409" cy="654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89"/>
              </a:lnSpc>
            </a:pPr>
            <a:r>
              <a:rPr lang="en-US" sz="3849" b="1">
                <a:solidFill>
                  <a:srgbClr val="2C291C"/>
                </a:solidFill>
                <a:latin typeface="Lato Bold"/>
                <a:ea typeface="Lato Bold"/>
                <a:cs typeface="Lato Bold"/>
                <a:sym typeface="Lato Bold"/>
              </a:rPr>
              <a:t>make 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271677" y="4865713"/>
            <a:ext cx="870520" cy="1331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89"/>
              </a:lnSpc>
            </a:pPr>
            <a:r>
              <a:rPr lang="en-US" sz="3849" b="1">
                <a:solidFill>
                  <a:srgbClr val="2C291C"/>
                </a:solidFill>
                <a:latin typeface="Lato Bold"/>
                <a:ea typeface="Lato Bold"/>
                <a:cs typeface="Lato Bold"/>
                <a:sym typeface="Lato Bold"/>
              </a:rPr>
              <a:t>use </a:t>
            </a:r>
          </a:p>
          <a:p>
            <a:pPr algn="ctr">
              <a:lnSpc>
                <a:spcPts val="5389"/>
              </a:lnSpc>
            </a:pPr>
            <a:endParaRPr lang="en-US" sz="3849" b="1">
              <a:solidFill>
                <a:srgbClr val="2C291C"/>
              </a:solidFill>
              <a:latin typeface="Lato Bold"/>
              <a:ea typeface="Lato Bold"/>
              <a:cs typeface="Lato Bold"/>
              <a:sym typeface="Lato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9692002" y="7874885"/>
            <a:ext cx="1275829" cy="654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89"/>
              </a:lnSpc>
            </a:pPr>
            <a:r>
              <a:rPr lang="en-US" sz="3849" b="1">
                <a:solidFill>
                  <a:srgbClr val="2C291C"/>
                </a:solidFill>
                <a:latin typeface="Lato Bold"/>
                <a:ea typeface="Lato Bold"/>
                <a:cs typeface="Lato Bold"/>
                <a:sym typeface="Lato Bold"/>
              </a:rPr>
              <a:t>repair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267596" y="6283307"/>
            <a:ext cx="2184425" cy="2007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89"/>
              </a:lnSpc>
            </a:pPr>
            <a:r>
              <a:rPr lang="en-US" sz="3849" b="1">
                <a:solidFill>
                  <a:srgbClr val="2C291C"/>
                </a:solidFill>
                <a:latin typeface="Lato Bold"/>
                <a:ea typeface="Lato Bold"/>
                <a:cs typeface="Lato Bold"/>
                <a:sym typeface="Lato Bold"/>
              </a:rPr>
              <a:t>recycle </a:t>
            </a:r>
          </a:p>
          <a:p>
            <a:pPr algn="ctr">
              <a:lnSpc>
                <a:spcPts val="5389"/>
              </a:lnSpc>
            </a:pPr>
            <a:r>
              <a:rPr lang="en-US" sz="3849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in clothes </a:t>
            </a:r>
          </a:p>
          <a:p>
            <a:pPr algn="ctr">
              <a:lnSpc>
                <a:spcPts val="5389"/>
              </a:lnSpc>
            </a:pPr>
            <a:r>
              <a:rPr lang="en-US" sz="3849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banks</a:t>
            </a:r>
          </a:p>
        </p:txBody>
      </p:sp>
      <p:sp>
        <p:nvSpPr>
          <p:cNvPr id="18" name="Freeform 18"/>
          <p:cNvSpPr/>
          <p:nvPr/>
        </p:nvSpPr>
        <p:spPr>
          <a:xfrm>
            <a:off x="472703" y="339758"/>
            <a:ext cx="1427083" cy="1502192"/>
          </a:xfrm>
          <a:custGeom>
            <a:avLst/>
            <a:gdLst/>
            <a:ahLst/>
            <a:cxnLst/>
            <a:rect l="l" t="t" r="r" b="b"/>
            <a:pathLst>
              <a:path w="1427083" h="1502192">
                <a:moveTo>
                  <a:pt x="0" y="0"/>
                </a:moveTo>
                <a:lnTo>
                  <a:pt x="1427082" y="0"/>
                </a:lnTo>
                <a:lnTo>
                  <a:pt x="1427082" y="1502193"/>
                </a:lnTo>
                <a:lnTo>
                  <a:pt x="0" y="150219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9" name="Group 19"/>
          <p:cNvGrpSpPr/>
          <p:nvPr/>
        </p:nvGrpSpPr>
        <p:grpSpPr>
          <a:xfrm>
            <a:off x="3900831" y="3787762"/>
            <a:ext cx="1625719" cy="606527"/>
            <a:chOff x="0" y="0"/>
            <a:chExt cx="428173" cy="15974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28173" cy="159744"/>
            </a:xfrm>
            <a:custGeom>
              <a:avLst/>
              <a:gdLst/>
              <a:ahLst/>
              <a:cxnLst/>
              <a:rect l="l" t="t" r="r" b="b"/>
              <a:pathLst>
                <a:path w="428173" h="159744">
                  <a:moveTo>
                    <a:pt x="0" y="0"/>
                  </a:moveTo>
                  <a:lnTo>
                    <a:pt x="428173" y="0"/>
                  </a:lnTo>
                  <a:lnTo>
                    <a:pt x="428173" y="159744"/>
                  </a:lnTo>
                  <a:lnTo>
                    <a:pt x="0" y="159744"/>
                  </a:lnTo>
                  <a:close/>
                </a:path>
              </a:pathLst>
            </a:custGeom>
            <a:solidFill>
              <a:srgbClr val="0271A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428173" cy="1978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7898900" y="3703518"/>
            <a:ext cx="1625719" cy="606527"/>
            <a:chOff x="0" y="0"/>
            <a:chExt cx="428173" cy="15974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28173" cy="159744"/>
            </a:xfrm>
            <a:custGeom>
              <a:avLst/>
              <a:gdLst/>
              <a:ahLst/>
              <a:cxnLst/>
              <a:rect l="l" t="t" r="r" b="b"/>
              <a:pathLst>
                <a:path w="428173" h="159744">
                  <a:moveTo>
                    <a:pt x="0" y="0"/>
                  </a:moveTo>
                  <a:lnTo>
                    <a:pt x="428173" y="0"/>
                  </a:lnTo>
                  <a:lnTo>
                    <a:pt x="428173" y="159744"/>
                  </a:lnTo>
                  <a:lnTo>
                    <a:pt x="0" y="159744"/>
                  </a:lnTo>
                  <a:close/>
                </a:path>
              </a:pathLst>
            </a:custGeom>
            <a:solidFill>
              <a:srgbClr val="0271A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428173" cy="1978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1735554" y="5136367"/>
            <a:ext cx="1625719" cy="606527"/>
            <a:chOff x="0" y="0"/>
            <a:chExt cx="428173" cy="159744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428173" cy="159744"/>
            </a:xfrm>
            <a:custGeom>
              <a:avLst/>
              <a:gdLst/>
              <a:ahLst/>
              <a:cxnLst/>
              <a:rect l="l" t="t" r="r" b="b"/>
              <a:pathLst>
                <a:path w="428173" h="159744">
                  <a:moveTo>
                    <a:pt x="0" y="0"/>
                  </a:moveTo>
                  <a:lnTo>
                    <a:pt x="428173" y="0"/>
                  </a:lnTo>
                  <a:lnTo>
                    <a:pt x="428173" y="159744"/>
                  </a:lnTo>
                  <a:lnTo>
                    <a:pt x="0" y="159744"/>
                  </a:lnTo>
                  <a:close/>
                </a:path>
              </a:pathLst>
            </a:custGeom>
            <a:solidFill>
              <a:srgbClr val="0271A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428173" cy="1978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9361162" y="7923073"/>
            <a:ext cx="1625719" cy="606527"/>
            <a:chOff x="0" y="0"/>
            <a:chExt cx="428173" cy="159744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428173" cy="159744"/>
            </a:xfrm>
            <a:custGeom>
              <a:avLst/>
              <a:gdLst/>
              <a:ahLst/>
              <a:cxnLst/>
              <a:rect l="l" t="t" r="r" b="b"/>
              <a:pathLst>
                <a:path w="428173" h="159744">
                  <a:moveTo>
                    <a:pt x="0" y="0"/>
                  </a:moveTo>
                  <a:lnTo>
                    <a:pt x="428173" y="0"/>
                  </a:lnTo>
                  <a:lnTo>
                    <a:pt x="428173" y="159744"/>
                  </a:lnTo>
                  <a:lnTo>
                    <a:pt x="0" y="159744"/>
                  </a:lnTo>
                  <a:close/>
                </a:path>
              </a:pathLst>
            </a:custGeom>
            <a:solidFill>
              <a:srgbClr val="0271A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428173" cy="1978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6447873" y="6359507"/>
            <a:ext cx="1625719" cy="606527"/>
            <a:chOff x="0" y="0"/>
            <a:chExt cx="428173" cy="159744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428173" cy="159744"/>
            </a:xfrm>
            <a:custGeom>
              <a:avLst/>
              <a:gdLst/>
              <a:ahLst/>
              <a:cxnLst/>
              <a:rect l="l" t="t" r="r" b="b"/>
              <a:pathLst>
                <a:path w="428173" h="159744">
                  <a:moveTo>
                    <a:pt x="0" y="0"/>
                  </a:moveTo>
                  <a:lnTo>
                    <a:pt x="428173" y="0"/>
                  </a:lnTo>
                  <a:lnTo>
                    <a:pt x="428173" y="159744"/>
                  </a:lnTo>
                  <a:lnTo>
                    <a:pt x="0" y="159744"/>
                  </a:lnTo>
                  <a:close/>
                </a:path>
              </a:pathLst>
            </a:custGeom>
            <a:solidFill>
              <a:srgbClr val="0271A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428173" cy="1978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27541" y="8077313"/>
            <a:ext cx="4349207" cy="3016335"/>
          </a:xfrm>
          <a:custGeom>
            <a:avLst/>
            <a:gdLst/>
            <a:ahLst/>
            <a:cxnLst/>
            <a:rect l="l" t="t" r="r" b="b"/>
            <a:pathLst>
              <a:path w="4349207" h="3016335">
                <a:moveTo>
                  <a:pt x="0" y="0"/>
                </a:moveTo>
                <a:lnTo>
                  <a:pt x="4349207" y="0"/>
                </a:lnTo>
                <a:lnTo>
                  <a:pt x="4349207" y="3016335"/>
                </a:lnTo>
                <a:lnTo>
                  <a:pt x="0" y="30163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3869408" y="8905445"/>
            <a:ext cx="1554366" cy="1360070"/>
          </a:xfrm>
          <a:custGeom>
            <a:avLst/>
            <a:gdLst/>
            <a:ahLst/>
            <a:cxnLst/>
            <a:rect l="l" t="t" r="r" b="b"/>
            <a:pathLst>
              <a:path w="1554366" h="1360070">
                <a:moveTo>
                  <a:pt x="0" y="0"/>
                </a:moveTo>
                <a:lnTo>
                  <a:pt x="1554366" y="0"/>
                </a:lnTo>
                <a:lnTo>
                  <a:pt x="1554366" y="1360071"/>
                </a:lnTo>
                <a:lnTo>
                  <a:pt x="0" y="13600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1028700" y="551049"/>
            <a:ext cx="6099845" cy="9034432"/>
            <a:chOff x="0" y="0"/>
            <a:chExt cx="8133126" cy="12045909"/>
          </a:xfrm>
        </p:grpSpPr>
        <p:sp>
          <p:nvSpPr>
            <p:cNvPr id="5" name="Freeform 5"/>
            <p:cNvSpPr/>
            <p:nvPr/>
          </p:nvSpPr>
          <p:spPr>
            <a:xfrm>
              <a:off x="0" y="1762646"/>
              <a:ext cx="8133126" cy="10283263"/>
            </a:xfrm>
            <a:custGeom>
              <a:avLst/>
              <a:gdLst/>
              <a:ahLst/>
              <a:cxnLst/>
              <a:rect l="l" t="t" r="r" b="b"/>
              <a:pathLst>
                <a:path w="8133126" h="10283263">
                  <a:moveTo>
                    <a:pt x="0" y="0"/>
                  </a:moveTo>
                  <a:lnTo>
                    <a:pt x="8133126" y="0"/>
                  </a:lnTo>
                  <a:lnTo>
                    <a:pt x="8133126" y="10283263"/>
                  </a:lnTo>
                  <a:lnTo>
                    <a:pt x="0" y="102832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>
              <a:off x="3341794" y="4122692"/>
              <a:ext cx="2967068" cy="2087737"/>
            </a:xfrm>
            <a:custGeom>
              <a:avLst/>
              <a:gdLst/>
              <a:ahLst/>
              <a:cxnLst/>
              <a:rect l="l" t="t" r="r" b="b"/>
              <a:pathLst>
                <a:path w="2967068" h="2087737">
                  <a:moveTo>
                    <a:pt x="0" y="0"/>
                  </a:moveTo>
                  <a:lnTo>
                    <a:pt x="2967068" y="0"/>
                  </a:lnTo>
                  <a:lnTo>
                    <a:pt x="2967068" y="2087737"/>
                  </a:lnTo>
                  <a:lnTo>
                    <a:pt x="0" y="20877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 rot="-140674">
              <a:off x="1365477" y="127521"/>
              <a:ext cx="6319255" cy="4147729"/>
            </a:xfrm>
            <a:custGeom>
              <a:avLst/>
              <a:gdLst/>
              <a:ahLst/>
              <a:cxnLst/>
              <a:rect l="l" t="t" r="r" b="b"/>
              <a:pathLst>
                <a:path w="6319255" h="4147729">
                  <a:moveTo>
                    <a:pt x="0" y="0"/>
                  </a:moveTo>
                  <a:lnTo>
                    <a:pt x="6319256" y="0"/>
                  </a:lnTo>
                  <a:lnTo>
                    <a:pt x="6319256" y="4147730"/>
                  </a:lnTo>
                  <a:lnTo>
                    <a:pt x="0" y="41477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" name="Freeform 8"/>
          <p:cNvSpPr/>
          <p:nvPr/>
        </p:nvSpPr>
        <p:spPr>
          <a:xfrm rot="503308">
            <a:off x="8321621" y="697754"/>
            <a:ext cx="9495705" cy="7216736"/>
          </a:xfrm>
          <a:custGeom>
            <a:avLst/>
            <a:gdLst/>
            <a:ahLst/>
            <a:cxnLst/>
            <a:rect l="l" t="t" r="r" b="b"/>
            <a:pathLst>
              <a:path w="9495705" h="7216736">
                <a:moveTo>
                  <a:pt x="0" y="0"/>
                </a:moveTo>
                <a:lnTo>
                  <a:pt x="9495705" y="0"/>
                </a:lnTo>
                <a:lnTo>
                  <a:pt x="9495705" y="7216736"/>
                </a:lnTo>
                <a:lnTo>
                  <a:pt x="0" y="721673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9144000" y="2268260"/>
            <a:ext cx="7794268" cy="3980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46"/>
              </a:lnSpc>
            </a:pPr>
            <a:r>
              <a:rPr lang="en-US" sz="4533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Most items of clothing we wear has been on a long journey. Here are some tips to reduce waste and help our environment.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507780" y="8294208"/>
            <a:ext cx="2780220" cy="1928185"/>
          </a:xfrm>
          <a:custGeom>
            <a:avLst/>
            <a:gdLst/>
            <a:ahLst/>
            <a:cxnLst/>
            <a:rect l="l" t="t" r="r" b="b"/>
            <a:pathLst>
              <a:path w="2780220" h="1928185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4618739" y="8776934"/>
            <a:ext cx="1247940" cy="1091947"/>
          </a:xfrm>
          <a:custGeom>
            <a:avLst/>
            <a:gdLst/>
            <a:ahLst/>
            <a:cxnLst/>
            <a:rect l="l" t="t" r="r" b="b"/>
            <a:pathLst>
              <a:path w="1247940" h="1091947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511471" y="149484"/>
            <a:ext cx="16747829" cy="1177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71"/>
              </a:lnSpc>
            </a:pPr>
            <a:r>
              <a:rPr lang="en-US" sz="69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To reduce our clothing waste we can: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54321" y="3114405"/>
            <a:ext cx="16747829" cy="1078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32"/>
              </a:lnSpc>
            </a:pPr>
            <a:r>
              <a:rPr lang="en-US" sz="63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1) Fix clothes when they are broken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6598300" y="282834"/>
            <a:ext cx="1322000" cy="1958004"/>
            <a:chOff x="0" y="0"/>
            <a:chExt cx="1762667" cy="2610672"/>
          </a:xfrm>
        </p:grpSpPr>
        <p:sp>
          <p:nvSpPr>
            <p:cNvPr id="7" name="Freeform 7"/>
            <p:cNvSpPr/>
            <p:nvPr/>
          </p:nvSpPr>
          <p:spPr>
            <a:xfrm flipH="1">
              <a:off x="0" y="382013"/>
              <a:ext cx="1762667" cy="2228659"/>
            </a:xfrm>
            <a:custGeom>
              <a:avLst/>
              <a:gdLst/>
              <a:ahLst/>
              <a:cxnLst/>
              <a:rect l="l" t="t" r="r" b="b"/>
              <a:pathLst>
                <a:path w="1762667" h="2228659">
                  <a:moveTo>
                    <a:pt x="1762667" y="0"/>
                  </a:moveTo>
                  <a:lnTo>
                    <a:pt x="0" y="0"/>
                  </a:lnTo>
                  <a:lnTo>
                    <a:pt x="0" y="2228659"/>
                  </a:lnTo>
                  <a:lnTo>
                    <a:pt x="1762667" y="2228659"/>
                  </a:lnTo>
                  <a:lnTo>
                    <a:pt x="1762667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446569" y="954199"/>
              <a:ext cx="643043" cy="452469"/>
            </a:xfrm>
            <a:custGeom>
              <a:avLst/>
              <a:gdLst/>
              <a:ahLst/>
              <a:cxnLst/>
              <a:rect l="l" t="t" r="r" b="b"/>
              <a:pathLst>
                <a:path w="643043" h="452469">
                  <a:moveTo>
                    <a:pt x="0" y="0"/>
                  </a:moveTo>
                  <a:lnTo>
                    <a:pt x="643044" y="0"/>
                  </a:lnTo>
                  <a:lnTo>
                    <a:pt x="643044" y="452469"/>
                  </a:lnTo>
                  <a:lnTo>
                    <a:pt x="0" y="4524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 rot="-140674" flipH="1">
              <a:off x="39480" y="27637"/>
              <a:ext cx="1369552" cy="898924"/>
            </a:xfrm>
            <a:custGeom>
              <a:avLst/>
              <a:gdLst/>
              <a:ahLst/>
              <a:cxnLst/>
              <a:rect l="l" t="t" r="r" b="b"/>
              <a:pathLst>
                <a:path w="1369552" h="898924">
                  <a:moveTo>
                    <a:pt x="1369553" y="0"/>
                  </a:moveTo>
                  <a:lnTo>
                    <a:pt x="0" y="0"/>
                  </a:lnTo>
                  <a:lnTo>
                    <a:pt x="0" y="898925"/>
                  </a:lnTo>
                  <a:lnTo>
                    <a:pt x="1369553" y="898925"/>
                  </a:lnTo>
                  <a:lnTo>
                    <a:pt x="1369553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Freeform 10"/>
          <p:cNvSpPr/>
          <p:nvPr/>
        </p:nvSpPr>
        <p:spPr>
          <a:xfrm rot="6244307">
            <a:off x="13376218" y="2179154"/>
            <a:ext cx="2118152" cy="2118152"/>
          </a:xfrm>
          <a:custGeom>
            <a:avLst/>
            <a:gdLst/>
            <a:ahLst/>
            <a:cxnLst/>
            <a:rect l="l" t="t" r="r" b="b"/>
            <a:pathLst>
              <a:path w="2118152" h="2118152">
                <a:moveTo>
                  <a:pt x="0" y="0"/>
                </a:moveTo>
                <a:lnTo>
                  <a:pt x="2118152" y="0"/>
                </a:lnTo>
                <a:lnTo>
                  <a:pt x="2118152" y="2118152"/>
                </a:lnTo>
                <a:lnTo>
                  <a:pt x="0" y="211815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13429427" y="4729102"/>
            <a:ext cx="3168873" cy="1386382"/>
          </a:xfrm>
          <a:custGeom>
            <a:avLst/>
            <a:gdLst/>
            <a:ahLst/>
            <a:cxnLst/>
            <a:rect l="l" t="t" r="r" b="b"/>
            <a:pathLst>
              <a:path w="3168873" h="1386382">
                <a:moveTo>
                  <a:pt x="0" y="0"/>
                </a:moveTo>
                <a:lnTo>
                  <a:pt x="3168873" y="0"/>
                </a:lnTo>
                <a:lnTo>
                  <a:pt x="3168873" y="1386382"/>
                </a:lnTo>
                <a:lnTo>
                  <a:pt x="0" y="138638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14885365" y="6162729"/>
            <a:ext cx="2373935" cy="2210727"/>
          </a:xfrm>
          <a:custGeom>
            <a:avLst/>
            <a:gdLst/>
            <a:ahLst/>
            <a:cxnLst/>
            <a:rect l="l" t="t" r="r" b="b"/>
            <a:pathLst>
              <a:path w="2373935" h="2210727">
                <a:moveTo>
                  <a:pt x="0" y="0"/>
                </a:moveTo>
                <a:lnTo>
                  <a:pt x="2373935" y="0"/>
                </a:lnTo>
                <a:lnTo>
                  <a:pt x="2373935" y="2210727"/>
                </a:lnTo>
                <a:lnTo>
                  <a:pt x="0" y="221072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TextBox 13"/>
          <p:cNvSpPr txBox="1"/>
          <p:nvPr/>
        </p:nvSpPr>
        <p:spPr>
          <a:xfrm>
            <a:off x="454321" y="5084667"/>
            <a:ext cx="14296433" cy="1078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32"/>
              </a:lnSpc>
            </a:pPr>
            <a:r>
              <a:rPr lang="en-US" sz="63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2) Swap clothes or buy second hand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54321" y="6926038"/>
            <a:ext cx="16747829" cy="1078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32"/>
              </a:lnSpc>
            </a:pPr>
            <a:r>
              <a:rPr lang="en-US" sz="63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3) Turn our clothes into something new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507780" y="8294208"/>
            <a:ext cx="2780220" cy="1928185"/>
          </a:xfrm>
          <a:custGeom>
            <a:avLst/>
            <a:gdLst/>
            <a:ahLst/>
            <a:cxnLst/>
            <a:rect l="l" t="t" r="r" b="b"/>
            <a:pathLst>
              <a:path w="2780220" h="1928185">
                <a:moveTo>
                  <a:pt x="0" y="0"/>
                </a:moveTo>
                <a:lnTo>
                  <a:pt x="2780220" y="0"/>
                </a:lnTo>
                <a:lnTo>
                  <a:pt x="2780220" y="1928184"/>
                </a:lnTo>
                <a:lnTo>
                  <a:pt x="0" y="19281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4618739" y="8776934"/>
            <a:ext cx="1247940" cy="1091947"/>
          </a:xfrm>
          <a:custGeom>
            <a:avLst/>
            <a:gdLst/>
            <a:ahLst/>
            <a:cxnLst/>
            <a:rect l="l" t="t" r="r" b="b"/>
            <a:pathLst>
              <a:path w="1247940" h="1091947">
                <a:moveTo>
                  <a:pt x="0" y="0"/>
                </a:moveTo>
                <a:lnTo>
                  <a:pt x="1247939" y="0"/>
                </a:lnTo>
                <a:lnTo>
                  <a:pt x="1247939" y="1091947"/>
                </a:lnTo>
                <a:lnTo>
                  <a:pt x="0" y="10919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2328130" y="262061"/>
            <a:ext cx="16747829" cy="1011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72"/>
              </a:lnSpc>
            </a:pPr>
            <a:r>
              <a:rPr lang="en-US" sz="59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What can we do to reduce clothing waste?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6598300" y="282834"/>
            <a:ext cx="1322000" cy="1958004"/>
            <a:chOff x="0" y="0"/>
            <a:chExt cx="1762667" cy="2610672"/>
          </a:xfrm>
        </p:grpSpPr>
        <p:sp>
          <p:nvSpPr>
            <p:cNvPr id="6" name="Freeform 6"/>
            <p:cNvSpPr/>
            <p:nvPr/>
          </p:nvSpPr>
          <p:spPr>
            <a:xfrm flipH="1">
              <a:off x="0" y="382013"/>
              <a:ext cx="1762667" cy="2228659"/>
            </a:xfrm>
            <a:custGeom>
              <a:avLst/>
              <a:gdLst/>
              <a:ahLst/>
              <a:cxnLst/>
              <a:rect l="l" t="t" r="r" b="b"/>
              <a:pathLst>
                <a:path w="1762667" h="2228659">
                  <a:moveTo>
                    <a:pt x="1762667" y="0"/>
                  </a:moveTo>
                  <a:lnTo>
                    <a:pt x="0" y="0"/>
                  </a:lnTo>
                  <a:lnTo>
                    <a:pt x="0" y="2228659"/>
                  </a:lnTo>
                  <a:lnTo>
                    <a:pt x="1762667" y="2228659"/>
                  </a:lnTo>
                  <a:lnTo>
                    <a:pt x="1762667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>
              <a:off x="446569" y="954199"/>
              <a:ext cx="643043" cy="452469"/>
            </a:xfrm>
            <a:custGeom>
              <a:avLst/>
              <a:gdLst/>
              <a:ahLst/>
              <a:cxnLst/>
              <a:rect l="l" t="t" r="r" b="b"/>
              <a:pathLst>
                <a:path w="643043" h="452469">
                  <a:moveTo>
                    <a:pt x="0" y="0"/>
                  </a:moveTo>
                  <a:lnTo>
                    <a:pt x="643044" y="0"/>
                  </a:lnTo>
                  <a:lnTo>
                    <a:pt x="643044" y="452469"/>
                  </a:lnTo>
                  <a:lnTo>
                    <a:pt x="0" y="4524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 rot="-140674" flipH="1">
              <a:off x="39480" y="27637"/>
              <a:ext cx="1369552" cy="898924"/>
            </a:xfrm>
            <a:custGeom>
              <a:avLst/>
              <a:gdLst/>
              <a:ahLst/>
              <a:cxnLst/>
              <a:rect l="l" t="t" r="r" b="b"/>
              <a:pathLst>
                <a:path w="1369552" h="898924">
                  <a:moveTo>
                    <a:pt x="1369553" y="0"/>
                  </a:moveTo>
                  <a:lnTo>
                    <a:pt x="0" y="0"/>
                  </a:lnTo>
                  <a:lnTo>
                    <a:pt x="0" y="898925"/>
                  </a:lnTo>
                  <a:lnTo>
                    <a:pt x="1369553" y="898925"/>
                  </a:lnTo>
                  <a:lnTo>
                    <a:pt x="1369553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Freeform 9"/>
          <p:cNvSpPr/>
          <p:nvPr/>
        </p:nvSpPr>
        <p:spPr>
          <a:xfrm rot="6244307">
            <a:off x="1840687" y="2837952"/>
            <a:ext cx="2918415" cy="2918415"/>
          </a:xfrm>
          <a:custGeom>
            <a:avLst/>
            <a:gdLst/>
            <a:ahLst/>
            <a:cxnLst/>
            <a:rect l="l" t="t" r="r" b="b"/>
            <a:pathLst>
              <a:path w="2918415" h="2918415">
                <a:moveTo>
                  <a:pt x="0" y="0"/>
                </a:moveTo>
                <a:lnTo>
                  <a:pt x="2918415" y="0"/>
                </a:lnTo>
                <a:lnTo>
                  <a:pt x="2918415" y="2918415"/>
                </a:lnTo>
                <a:lnTo>
                  <a:pt x="0" y="291841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6226421" y="3739380"/>
            <a:ext cx="4366110" cy="1910173"/>
          </a:xfrm>
          <a:custGeom>
            <a:avLst/>
            <a:gdLst/>
            <a:ahLst/>
            <a:cxnLst/>
            <a:rect l="l" t="t" r="r" b="b"/>
            <a:pathLst>
              <a:path w="4366110" h="1910173">
                <a:moveTo>
                  <a:pt x="0" y="0"/>
                </a:moveTo>
                <a:lnTo>
                  <a:pt x="4366111" y="0"/>
                </a:lnTo>
                <a:lnTo>
                  <a:pt x="4366111" y="1910174"/>
                </a:lnTo>
                <a:lnTo>
                  <a:pt x="0" y="191017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11971873" y="2526952"/>
            <a:ext cx="3270835" cy="3045966"/>
          </a:xfrm>
          <a:custGeom>
            <a:avLst/>
            <a:gdLst/>
            <a:ahLst/>
            <a:cxnLst/>
            <a:rect l="l" t="t" r="r" b="b"/>
            <a:pathLst>
              <a:path w="3270835" h="3045966">
                <a:moveTo>
                  <a:pt x="0" y="0"/>
                </a:moveTo>
                <a:lnTo>
                  <a:pt x="3270836" y="0"/>
                </a:lnTo>
                <a:lnTo>
                  <a:pt x="3270836" y="3045966"/>
                </a:lnTo>
                <a:lnTo>
                  <a:pt x="0" y="3045966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/>
          <p:cNvSpPr txBox="1"/>
          <p:nvPr/>
        </p:nvSpPr>
        <p:spPr>
          <a:xfrm>
            <a:off x="454321" y="6926038"/>
            <a:ext cx="16747829" cy="1078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32"/>
              </a:lnSpc>
            </a:pPr>
            <a:r>
              <a:rPr lang="en-US" sz="63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We can ___________ to reduce clothing waste. </a:t>
            </a:r>
          </a:p>
        </p:txBody>
      </p:sp>
      <p:sp>
        <p:nvSpPr>
          <p:cNvPr id="13" name="Freeform 13"/>
          <p:cNvSpPr/>
          <p:nvPr/>
        </p:nvSpPr>
        <p:spPr>
          <a:xfrm>
            <a:off x="472703" y="339758"/>
            <a:ext cx="1427083" cy="1502192"/>
          </a:xfrm>
          <a:custGeom>
            <a:avLst/>
            <a:gdLst/>
            <a:ahLst/>
            <a:cxnLst/>
            <a:rect l="l" t="t" r="r" b="b"/>
            <a:pathLst>
              <a:path w="1427083" h="1502192">
                <a:moveTo>
                  <a:pt x="0" y="0"/>
                </a:moveTo>
                <a:lnTo>
                  <a:pt x="1427082" y="0"/>
                </a:lnTo>
                <a:lnTo>
                  <a:pt x="1427082" y="1502193"/>
                </a:lnTo>
                <a:lnTo>
                  <a:pt x="0" y="150219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27541" y="8077313"/>
            <a:ext cx="4349207" cy="3016335"/>
          </a:xfrm>
          <a:custGeom>
            <a:avLst/>
            <a:gdLst/>
            <a:ahLst/>
            <a:cxnLst/>
            <a:rect l="l" t="t" r="r" b="b"/>
            <a:pathLst>
              <a:path w="4349207" h="3016335">
                <a:moveTo>
                  <a:pt x="0" y="0"/>
                </a:moveTo>
                <a:lnTo>
                  <a:pt x="4349207" y="0"/>
                </a:lnTo>
                <a:lnTo>
                  <a:pt x="4349207" y="3016335"/>
                </a:lnTo>
                <a:lnTo>
                  <a:pt x="0" y="30163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3869408" y="8905445"/>
            <a:ext cx="1554366" cy="1360070"/>
          </a:xfrm>
          <a:custGeom>
            <a:avLst/>
            <a:gdLst/>
            <a:ahLst/>
            <a:cxnLst/>
            <a:rect l="l" t="t" r="r" b="b"/>
            <a:pathLst>
              <a:path w="1554366" h="1360070">
                <a:moveTo>
                  <a:pt x="0" y="0"/>
                </a:moveTo>
                <a:lnTo>
                  <a:pt x="1554366" y="0"/>
                </a:lnTo>
                <a:lnTo>
                  <a:pt x="1554366" y="1360071"/>
                </a:lnTo>
                <a:lnTo>
                  <a:pt x="0" y="13600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196987" y="5143500"/>
            <a:ext cx="3117015" cy="4616587"/>
            <a:chOff x="0" y="0"/>
            <a:chExt cx="4156020" cy="6155449"/>
          </a:xfrm>
        </p:grpSpPr>
        <p:sp>
          <p:nvSpPr>
            <p:cNvPr id="5" name="Freeform 5"/>
            <p:cNvSpPr/>
            <p:nvPr/>
          </p:nvSpPr>
          <p:spPr>
            <a:xfrm>
              <a:off x="0" y="900711"/>
              <a:ext cx="4156020" cy="5254738"/>
            </a:xfrm>
            <a:custGeom>
              <a:avLst/>
              <a:gdLst/>
              <a:ahLst/>
              <a:cxnLst/>
              <a:rect l="l" t="t" r="r" b="b"/>
              <a:pathLst>
                <a:path w="4156020" h="5254738">
                  <a:moveTo>
                    <a:pt x="0" y="0"/>
                  </a:moveTo>
                  <a:lnTo>
                    <a:pt x="4156020" y="0"/>
                  </a:lnTo>
                  <a:lnTo>
                    <a:pt x="4156020" y="5254738"/>
                  </a:lnTo>
                  <a:lnTo>
                    <a:pt x="0" y="52547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>
              <a:off x="1707654" y="2106692"/>
              <a:ext cx="1516169" cy="1066832"/>
            </a:xfrm>
            <a:custGeom>
              <a:avLst/>
              <a:gdLst/>
              <a:ahLst/>
              <a:cxnLst/>
              <a:rect l="l" t="t" r="r" b="b"/>
              <a:pathLst>
                <a:path w="1516169" h="1066832">
                  <a:moveTo>
                    <a:pt x="0" y="0"/>
                  </a:moveTo>
                  <a:lnTo>
                    <a:pt x="1516169" y="0"/>
                  </a:lnTo>
                  <a:lnTo>
                    <a:pt x="1516169" y="1066832"/>
                  </a:lnTo>
                  <a:lnTo>
                    <a:pt x="0" y="10668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 rot="-140674">
              <a:off x="697758" y="65163"/>
              <a:ext cx="3229134" cy="2119486"/>
            </a:xfrm>
            <a:custGeom>
              <a:avLst/>
              <a:gdLst/>
              <a:ahLst/>
              <a:cxnLst/>
              <a:rect l="l" t="t" r="r" b="b"/>
              <a:pathLst>
                <a:path w="3229134" h="2119486">
                  <a:moveTo>
                    <a:pt x="0" y="0"/>
                  </a:moveTo>
                  <a:lnTo>
                    <a:pt x="3229133" y="0"/>
                  </a:lnTo>
                  <a:lnTo>
                    <a:pt x="3229133" y="2119486"/>
                  </a:lnTo>
                  <a:lnTo>
                    <a:pt x="0" y="21194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" name="Freeform 8"/>
          <p:cNvSpPr/>
          <p:nvPr/>
        </p:nvSpPr>
        <p:spPr>
          <a:xfrm>
            <a:off x="3980515" y="1213567"/>
            <a:ext cx="12473367" cy="3550779"/>
          </a:xfrm>
          <a:custGeom>
            <a:avLst/>
            <a:gdLst/>
            <a:ahLst/>
            <a:cxnLst/>
            <a:rect l="l" t="t" r="r" b="b"/>
            <a:pathLst>
              <a:path w="12473367" h="3550779">
                <a:moveTo>
                  <a:pt x="0" y="0"/>
                </a:moveTo>
                <a:lnTo>
                  <a:pt x="12473367" y="0"/>
                </a:lnTo>
                <a:lnTo>
                  <a:pt x="12473367" y="3550779"/>
                </a:lnTo>
                <a:lnTo>
                  <a:pt x="0" y="355077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3113" b="-133181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511471" y="149484"/>
            <a:ext cx="16747829" cy="1177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71"/>
              </a:lnSpc>
            </a:pPr>
            <a:r>
              <a:rPr lang="en-US" sz="69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My top tip!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826243" y="4979419"/>
            <a:ext cx="3252266" cy="2207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2"/>
              </a:lnSpc>
            </a:pPr>
            <a:r>
              <a:rPr lang="en-US" sz="42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Reduce how many clothes you buy.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885385" y="5057775"/>
            <a:ext cx="3440253" cy="3693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2"/>
              </a:lnSpc>
            </a:pPr>
            <a:r>
              <a:rPr lang="en-US" sz="42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Reuse clothes by swapping with friends or buying second hand.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953807" y="5126886"/>
            <a:ext cx="4939933" cy="2950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2"/>
              </a:lnSpc>
            </a:pPr>
            <a:r>
              <a:rPr lang="en-US" sz="42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Recycle your clothes in the clothing bank when they can’t be used again.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27541" y="8077313"/>
            <a:ext cx="4349207" cy="3016335"/>
          </a:xfrm>
          <a:custGeom>
            <a:avLst/>
            <a:gdLst/>
            <a:ahLst/>
            <a:cxnLst/>
            <a:rect l="l" t="t" r="r" b="b"/>
            <a:pathLst>
              <a:path w="4349207" h="3016335">
                <a:moveTo>
                  <a:pt x="0" y="0"/>
                </a:moveTo>
                <a:lnTo>
                  <a:pt x="4349207" y="0"/>
                </a:lnTo>
                <a:lnTo>
                  <a:pt x="4349207" y="3016335"/>
                </a:lnTo>
                <a:lnTo>
                  <a:pt x="0" y="30163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3869408" y="8905445"/>
            <a:ext cx="1554366" cy="1360070"/>
          </a:xfrm>
          <a:custGeom>
            <a:avLst/>
            <a:gdLst/>
            <a:ahLst/>
            <a:cxnLst/>
            <a:rect l="l" t="t" r="r" b="b"/>
            <a:pathLst>
              <a:path w="1554366" h="1360070">
                <a:moveTo>
                  <a:pt x="0" y="0"/>
                </a:moveTo>
                <a:lnTo>
                  <a:pt x="1554366" y="0"/>
                </a:lnTo>
                <a:lnTo>
                  <a:pt x="1554366" y="1360071"/>
                </a:lnTo>
                <a:lnTo>
                  <a:pt x="0" y="13600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9873537" y="719642"/>
            <a:ext cx="8049490" cy="6117612"/>
          </a:xfrm>
          <a:custGeom>
            <a:avLst/>
            <a:gdLst/>
            <a:ahLst/>
            <a:cxnLst/>
            <a:rect l="l" t="t" r="r" b="b"/>
            <a:pathLst>
              <a:path w="8049490" h="6117612">
                <a:moveTo>
                  <a:pt x="0" y="0"/>
                </a:moveTo>
                <a:lnTo>
                  <a:pt x="8049490" y="0"/>
                </a:lnTo>
                <a:lnTo>
                  <a:pt x="8049490" y="6117612"/>
                </a:lnTo>
                <a:lnTo>
                  <a:pt x="0" y="61176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10953380" y="1380339"/>
            <a:ext cx="6305920" cy="4269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47"/>
              </a:lnSpc>
            </a:pPr>
            <a:r>
              <a:rPr lang="en-US" sz="4033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Great start!</a:t>
            </a:r>
          </a:p>
          <a:p>
            <a:pPr algn="ctr">
              <a:lnSpc>
                <a:spcPts val="5647"/>
              </a:lnSpc>
            </a:pPr>
            <a:r>
              <a:rPr lang="en-US" sz="4033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Your teacher will now use my clothing lessons to teach you all the details about clothing to become an expert!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262650" y="1334739"/>
            <a:ext cx="9347068" cy="8250742"/>
            <a:chOff x="0" y="0"/>
            <a:chExt cx="12462758" cy="11000989"/>
          </a:xfrm>
        </p:grpSpPr>
        <p:sp>
          <p:nvSpPr>
            <p:cNvPr id="7" name="Freeform 7"/>
            <p:cNvSpPr/>
            <p:nvPr/>
          </p:nvSpPr>
          <p:spPr>
            <a:xfrm flipH="1">
              <a:off x="0" y="1248881"/>
              <a:ext cx="12462758" cy="9752108"/>
            </a:xfrm>
            <a:custGeom>
              <a:avLst/>
              <a:gdLst/>
              <a:ahLst/>
              <a:cxnLst/>
              <a:rect l="l" t="t" r="r" b="b"/>
              <a:pathLst>
                <a:path w="12462758" h="9752108">
                  <a:moveTo>
                    <a:pt x="12462758" y="0"/>
                  </a:moveTo>
                  <a:lnTo>
                    <a:pt x="0" y="0"/>
                  </a:lnTo>
                  <a:lnTo>
                    <a:pt x="0" y="9752108"/>
                  </a:lnTo>
                  <a:lnTo>
                    <a:pt x="12462758" y="9752108"/>
                  </a:lnTo>
                  <a:lnTo>
                    <a:pt x="12462758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 flipH="1">
              <a:off x="4744421" y="3432783"/>
              <a:ext cx="2476827" cy="1630203"/>
            </a:xfrm>
            <a:custGeom>
              <a:avLst/>
              <a:gdLst/>
              <a:ahLst/>
              <a:cxnLst/>
              <a:rect l="l" t="t" r="r" b="b"/>
              <a:pathLst>
                <a:path w="2476827" h="1630203">
                  <a:moveTo>
                    <a:pt x="2476827" y="0"/>
                  </a:moveTo>
                  <a:lnTo>
                    <a:pt x="0" y="0"/>
                  </a:lnTo>
                  <a:lnTo>
                    <a:pt x="0" y="1630203"/>
                  </a:lnTo>
                  <a:lnTo>
                    <a:pt x="2476827" y="1630203"/>
                  </a:lnTo>
                  <a:lnTo>
                    <a:pt x="2476827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 rot="-140674">
              <a:off x="4282153" y="99427"/>
              <a:ext cx="4927040" cy="3233930"/>
            </a:xfrm>
            <a:custGeom>
              <a:avLst/>
              <a:gdLst/>
              <a:ahLst/>
              <a:cxnLst/>
              <a:rect l="l" t="t" r="r" b="b"/>
              <a:pathLst>
                <a:path w="4927040" h="3233930">
                  <a:moveTo>
                    <a:pt x="0" y="0"/>
                  </a:moveTo>
                  <a:lnTo>
                    <a:pt x="4927040" y="0"/>
                  </a:lnTo>
                  <a:lnTo>
                    <a:pt x="4927040" y="3233930"/>
                  </a:lnTo>
                  <a:lnTo>
                    <a:pt x="0" y="32339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27541" y="8077313"/>
            <a:ext cx="4349207" cy="3016335"/>
          </a:xfrm>
          <a:custGeom>
            <a:avLst/>
            <a:gdLst/>
            <a:ahLst/>
            <a:cxnLst/>
            <a:rect l="l" t="t" r="r" b="b"/>
            <a:pathLst>
              <a:path w="4349207" h="3016335">
                <a:moveTo>
                  <a:pt x="0" y="0"/>
                </a:moveTo>
                <a:lnTo>
                  <a:pt x="4349207" y="0"/>
                </a:lnTo>
                <a:lnTo>
                  <a:pt x="4349207" y="3016335"/>
                </a:lnTo>
                <a:lnTo>
                  <a:pt x="0" y="30163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3869408" y="8905445"/>
            <a:ext cx="1554366" cy="1360070"/>
          </a:xfrm>
          <a:custGeom>
            <a:avLst/>
            <a:gdLst/>
            <a:ahLst/>
            <a:cxnLst/>
            <a:rect l="l" t="t" r="r" b="b"/>
            <a:pathLst>
              <a:path w="1554366" h="1360070">
                <a:moveTo>
                  <a:pt x="0" y="0"/>
                </a:moveTo>
                <a:lnTo>
                  <a:pt x="1554366" y="0"/>
                </a:lnTo>
                <a:lnTo>
                  <a:pt x="1554366" y="1360071"/>
                </a:lnTo>
                <a:lnTo>
                  <a:pt x="0" y="13600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6770587" y="1579864"/>
            <a:ext cx="10488713" cy="40486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250"/>
              </a:lnSpc>
            </a:pPr>
            <a:r>
              <a:rPr lang="en-US" sz="11607" b="1">
                <a:solidFill>
                  <a:srgbClr val="2C291C"/>
                </a:solidFill>
                <a:latin typeface="Lato Bold"/>
                <a:ea typeface="Lato Bold"/>
                <a:cs typeface="Lato Bold"/>
                <a:sym typeface="Lato Bold"/>
              </a:rPr>
              <a:t>An introduction to </a:t>
            </a:r>
            <a:r>
              <a:rPr lang="en-US" sz="11607" b="1" u="sng">
                <a:solidFill>
                  <a:srgbClr val="2C291C"/>
                </a:solidFill>
                <a:latin typeface="Lato Bold"/>
                <a:ea typeface="Lato Bold"/>
                <a:cs typeface="Lato Bold"/>
                <a:sym typeface="Lato Bold"/>
              </a:rPr>
              <a:t>clothing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520799" y="1256524"/>
            <a:ext cx="5504533" cy="8152721"/>
            <a:chOff x="0" y="0"/>
            <a:chExt cx="7339378" cy="10870294"/>
          </a:xfrm>
        </p:grpSpPr>
        <p:sp>
          <p:nvSpPr>
            <p:cNvPr id="6" name="Freeform 6"/>
            <p:cNvSpPr/>
            <p:nvPr/>
          </p:nvSpPr>
          <p:spPr>
            <a:xfrm>
              <a:off x="0" y="1590621"/>
              <a:ext cx="7339378" cy="9279673"/>
            </a:xfrm>
            <a:custGeom>
              <a:avLst/>
              <a:gdLst/>
              <a:ahLst/>
              <a:cxnLst/>
              <a:rect l="l" t="t" r="r" b="b"/>
              <a:pathLst>
                <a:path w="7339378" h="9279673">
                  <a:moveTo>
                    <a:pt x="0" y="0"/>
                  </a:moveTo>
                  <a:lnTo>
                    <a:pt x="7339378" y="0"/>
                  </a:lnTo>
                  <a:lnTo>
                    <a:pt x="7339378" y="9279673"/>
                  </a:lnTo>
                  <a:lnTo>
                    <a:pt x="0" y="92796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>
              <a:off x="3015653" y="3720340"/>
              <a:ext cx="2677498" cy="1883985"/>
            </a:xfrm>
            <a:custGeom>
              <a:avLst/>
              <a:gdLst/>
              <a:ahLst/>
              <a:cxnLst/>
              <a:rect l="l" t="t" r="r" b="b"/>
              <a:pathLst>
                <a:path w="2677498" h="1883985">
                  <a:moveTo>
                    <a:pt x="0" y="0"/>
                  </a:moveTo>
                  <a:lnTo>
                    <a:pt x="2677499" y="0"/>
                  </a:lnTo>
                  <a:lnTo>
                    <a:pt x="2677499" y="1883985"/>
                  </a:lnTo>
                  <a:lnTo>
                    <a:pt x="0" y="18839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 rot="-140674">
              <a:off x="1232214" y="115076"/>
              <a:ext cx="5702530" cy="3742934"/>
            </a:xfrm>
            <a:custGeom>
              <a:avLst/>
              <a:gdLst/>
              <a:ahLst/>
              <a:cxnLst/>
              <a:rect l="l" t="t" r="r" b="b"/>
              <a:pathLst>
                <a:path w="5702530" h="3742934">
                  <a:moveTo>
                    <a:pt x="0" y="0"/>
                  </a:moveTo>
                  <a:lnTo>
                    <a:pt x="5702531" y="0"/>
                  </a:lnTo>
                  <a:lnTo>
                    <a:pt x="5702531" y="3742934"/>
                  </a:lnTo>
                  <a:lnTo>
                    <a:pt x="0" y="37429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27541" y="8077313"/>
            <a:ext cx="4349207" cy="3016335"/>
          </a:xfrm>
          <a:custGeom>
            <a:avLst/>
            <a:gdLst/>
            <a:ahLst/>
            <a:cxnLst/>
            <a:rect l="l" t="t" r="r" b="b"/>
            <a:pathLst>
              <a:path w="4349207" h="3016335">
                <a:moveTo>
                  <a:pt x="0" y="0"/>
                </a:moveTo>
                <a:lnTo>
                  <a:pt x="4349207" y="0"/>
                </a:lnTo>
                <a:lnTo>
                  <a:pt x="4349207" y="3016335"/>
                </a:lnTo>
                <a:lnTo>
                  <a:pt x="0" y="30163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3869408" y="8905445"/>
            <a:ext cx="1554366" cy="1360070"/>
          </a:xfrm>
          <a:custGeom>
            <a:avLst/>
            <a:gdLst/>
            <a:ahLst/>
            <a:cxnLst/>
            <a:rect l="l" t="t" r="r" b="b"/>
            <a:pathLst>
              <a:path w="1554366" h="1360070">
                <a:moveTo>
                  <a:pt x="0" y="0"/>
                </a:moveTo>
                <a:lnTo>
                  <a:pt x="1554366" y="0"/>
                </a:lnTo>
                <a:lnTo>
                  <a:pt x="1554366" y="1360071"/>
                </a:lnTo>
                <a:lnTo>
                  <a:pt x="0" y="13600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119394" y="7558679"/>
            <a:ext cx="1818612" cy="2693532"/>
            <a:chOff x="0" y="0"/>
            <a:chExt cx="2424816" cy="3591376"/>
          </a:xfrm>
        </p:grpSpPr>
        <p:sp>
          <p:nvSpPr>
            <p:cNvPr id="5" name="Freeform 5"/>
            <p:cNvSpPr/>
            <p:nvPr/>
          </p:nvSpPr>
          <p:spPr>
            <a:xfrm>
              <a:off x="0" y="525517"/>
              <a:ext cx="2424816" cy="3065860"/>
            </a:xfrm>
            <a:custGeom>
              <a:avLst/>
              <a:gdLst/>
              <a:ahLst/>
              <a:cxnLst/>
              <a:rect l="l" t="t" r="r" b="b"/>
              <a:pathLst>
                <a:path w="2424816" h="3065860">
                  <a:moveTo>
                    <a:pt x="0" y="0"/>
                  </a:moveTo>
                  <a:lnTo>
                    <a:pt x="2424816" y="0"/>
                  </a:lnTo>
                  <a:lnTo>
                    <a:pt x="2424816" y="3065859"/>
                  </a:lnTo>
                  <a:lnTo>
                    <a:pt x="0" y="30658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>
              <a:off x="996325" y="1229143"/>
              <a:ext cx="884604" cy="622439"/>
            </a:xfrm>
            <a:custGeom>
              <a:avLst/>
              <a:gdLst/>
              <a:ahLst/>
              <a:cxnLst/>
              <a:rect l="l" t="t" r="r" b="b"/>
              <a:pathLst>
                <a:path w="884604" h="622439">
                  <a:moveTo>
                    <a:pt x="0" y="0"/>
                  </a:moveTo>
                  <a:lnTo>
                    <a:pt x="884604" y="0"/>
                  </a:lnTo>
                  <a:lnTo>
                    <a:pt x="884604" y="622439"/>
                  </a:lnTo>
                  <a:lnTo>
                    <a:pt x="0" y="6224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 rot="-140674">
              <a:off x="407104" y="38019"/>
              <a:ext cx="1884028" cy="1236607"/>
            </a:xfrm>
            <a:custGeom>
              <a:avLst/>
              <a:gdLst/>
              <a:ahLst/>
              <a:cxnLst/>
              <a:rect l="l" t="t" r="r" b="b"/>
              <a:pathLst>
                <a:path w="1884028" h="1236607">
                  <a:moveTo>
                    <a:pt x="0" y="0"/>
                  </a:moveTo>
                  <a:lnTo>
                    <a:pt x="1884028" y="0"/>
                  </a:lnTo>
                  <a:lnTo>
                    <a:pt x="1884028" y="1236607"/>
                  </a:lnTo>
                  <a:lnTo>
                    <a:pt x="0" y="12366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" name="Freeform 8"/>
          <p:cNvSpPr/>
          <p:nvPr/>
        </p:nvSpPr>
        <p:spPr>
          <a:xfrm>
            <a:off x="2379885" y="2761551"/>
            <a:ext cx="4192665" cy="3306964"/>
          </a:xfrm>
          <a:custGeom>
            <a:avLst/>
            <a:gdLst/>
            <a:ahLst/>
            <a:cxnLst/>
            <a:rect l="l" t="t" r="r" b="b"/>
            <a:pathLst>
              <a:path w="4192665" h="3306964">
                <a:moveTo>
                  <a:pt x="0" y="0"/>
                </a:moveTo>
                <a:lnTo>
                  <a:pt x="4192665" y="0"/>
                </a:lnTo>
                <a:lnTo>
                  <a:pt x="4192665" y="3306964"/>
                </a:lnTo>
                <a:lnTo>
                  <a:pt x="0" y="330696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6572550" y="2571543"/>
            <a:ext cx="5156506" cy="3512869"/>
          </a:xfrm>
          <a:custGeom>
            <a:avLst/>
            <a:gdLst/>
            <a:ahLst/>
            <a:cxnLst/>
            <a:rect l="l" t="t" r="r" b="b"/>
            <a:pathLst>
              <a:path w="5156506" h="3512869">
                <a:moveTo>
                  <a:pt x="0" y="0"/>
                </a:moveTo>
                <a:lnTo>
                  <a:pt x="5156505" y="0"/>
                </a:lnTo>
                <a:lnTo>
                  <a:pt x="5156505" y="3512869"/>
                </a:lnTo>
                <a:lnTo>
                  <a:pt x="0" y="351286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13813810" y="1909864"/>
            <a:ext cx="2269154" cy="3946355"/>
          </a:xfrm>
          <a:custGeom>
            <a:avLst/>
            <a:gdLst/>
            <a:ahLst/>
            <a:cxnLst/>
            <a:rect l="l" t="t" r="r" b="b"/>
            <a:pathLst>
              <a:path w="2269154" h="3946355">
                <a:moveTo>
                  <a:pt x="0" y="0"/>
                </a:moveTo>
                <a:lnTo>
                  <a:pt x="2269154" y="0"/>
                </a:lnTo>
                <a:lnTo>
                  <a:pt x="2269154" y="3946354"/>
                </a:lnTo>
                <a:lnTo>
                  <a:pt x="0" y="394635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511471" y="149484"/>
            <a:ext cx="16747829" cy="1177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71"/>
              </a:lnSpc>
            </a:pPr>
            <a:r>
              <a:rPr lang="en-US" sz="69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Clothes go on a journey...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965125" y="6295874"/>
            <a:ext cx="3022185" cy="2558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16"/>
              </a:lnSpc>
            </a:pPr>
            <a:r>
              <a:rPr lang="en-US" sz="5511" b="1" u="sng">
                <a:solidFill>
                  <a:srgbClr val="2C291C"/>
                </a:solidFill>
                <a:latin typeface="Lato Bold"/>
                <a:ea typeface="Lato Bold"/>
                <a:cs typeface="Lato Bold"/>
                <a:sym typeface="Lato Bold"/>
              </a:rPr>
              <a:t>take</a:t>
            </a:r>
          </a:p>
          <a:p>
            <a:pPr algn="ctr">
              <a:lnSpc>
                <a:spcPts val="6316"/>
              </a:lnSpc>
            </a:pPr>
            <a:r>
              <a:rPr lang="en-US" sz="4511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natural resources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200324" y="6321296"/>
            <a:ext cx="3022185" cy="1908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b="1" u="sng">
                <a:solidFill>
                  <a:srgbClr val="2C291C"/>
                </a:solidFill>
                <a:latin typeface="Lato Bold"/>
                <a:ea typeface="Lato Bold"/>
                <a:cs typeface="Lato Bold"/>
                <a:sym typeface="Lato Bold"/>
              </a:rPr>
              <a:t>make</a:t>
            </a:r>
            <a:r>
              <a:rPr lang="en-US" sz="5499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 thread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662236" y="6305399"/>
            <a:ext cx="2876848" cy="1908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b="1" u="sng">
                <a:solidFill>
                  <a:srgbClr val="2C291C"/>
                </a:solidFill>
                <a:latin typeface="Lato Bold"/>
                <a:ea typeface="Lato Bold"/>
                <a:cs typeface="Lato Bold"/>
                <a:sym typeface="Lato Bold"/>
              </a:rPr>
              <a:t>use </a:t>
            </a:r>
          </a:p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the socks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27541" y="8077313"/>
            <a:ext cx="4349207" cy="3016335"/>
          </a:xfrm>
          <a:custGeom>
            <a:avLst/>
            <a:gdLst/>
            <a:ahLst/>
            <a:cxnLst/>
            <a:rect l="l" t="t" r="r" b="b"/>
            <a:pathLst>
              <a:path w="4349207" h="3016335">
                <a:moveTo>
                  <a:pt x="0" y="0"/>
                </a:moveTo>
                <a:lnTo>
                  <a:pt x="4349207" y="0"/>
                </a:lnTo>
                <a:lnTo>
                  <a:pt x="4349207" y="3016335"/>
                </a:lnTo>
                <a:lnTo>
                  <a:pt x="0" y="301633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3869408" y="8905445"/>
            <a:ext cx="1554366" cy="1360070"/>
          </a:xfrm>
          <a:custGeom>
            <a:avLst/>
            <a:gdLst/>
            <a:ahLst/>
            <a:cxnLst/>
            <a:rect l="l" t="t" r="r" b="b"/>
            <a:pathLst>
              <a:path w="1554366" h="1360070">
                <a:moveTo>
                  <a:pt x="0" y="0"/>
                </a:moveTo>
                <a:lnTo>
                  <a:pt x="1554366" y="0"/>
                </a:lnTo>
                <a:lnTo>
                  <a:pt x="1554366" y="1360071"/>
                </a:lnTo>
                <a:lnTo>
                  <a:pt x="0" y="13600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2386255" y="1158718"/>
            <a:ext cx="5689560" cy="8426763"/>
            <a:chOff x="0" y="0"/>
            <a:chExt cx="7586080" cy="11235684"/>
          </a:xfrm>
        </p:grpSpPr>
        <p:sp>
          <p:nvSpPr>
            <p:cNvPr id="5" name="Freeform 5"/>
            <p:cNvSpPr/>
            <p:nvPr/>
          </p:nvSpPr>
          <p:spPr>
            <a:xfrm>
              <a:off x="0" y="1644088"/>
              <a:ext cx="7586080" cy="9591596"/>
            </a:xfrm>
            <a:custGeom>
              <a:avLst/>
              <a:gdLst/>
              <a:ahLst/>
              <a:cxnLst/>
              <a:rect l="l" t="t" r="r" b="b"/>
              <a:pathLst>
                <a:path w="7586080" h="9591596">
                  <a:moveTo>
                    <a:pt x="0" y="0"/>
                  </a:moveTo>
                  <a:lnTo>
                    <a:pt x="7586080" y="0"/>
                  </a:lnTo>
                  <a:lnTo>
                    <a:pt x="7586080" y="9591596"/>
                  </a:lnTo>
                  <a:lnTo>
                    <a:pt x="0" y="95915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>
              <a:off x="3117020" y="3845394"/>
              <a:ext cx="2767499" cy="1947313"/>
            </a:xfrm>
            <a:custGeom>
              <a:avLst/>
              <a:gdLst/>
              <a:ahLst/>
              <a:cxnLst/>
              <a:rect l="l" t="t" r="r" b="b"/>
              <a:pathLst>
                <a:path w="2767499" h="1947313">
                  <a:moveTo>
                    <a:pt x="0" y="0"/>
                  </a:moveTo>
                  <a:lnTo>
                    <a:pt x="2767499" y="0"/>
                  </a:lnTo>
                  <a:lnTo>
                    <a:pt x="2767499" y="1947313"/>
                  </a:lnTo>
                  <a:lnTo>
                    <a:pt x="0" y="19473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 rot="-140674">
              <a:off x="1273633" y="118944"/>
              <a:ext cx="5894213" cy="3868747"/>
            </a:xfrm>
            <a:custGeom>
              <a:avLst/>
              <a:gdLst/>
              <a:ahLst/>
              <a:cxnLst/>
              <a:rect l="l" t="t" r="r" b="b"/>
              <a:pathLst>
                <a:path w="5894213" h="3868747">
                  <a:moveTo>
                    <a:pt x="0" y="0"/>
                  </a:moveTo>
                  <a:lnTo>
                    <a:pt x="5894213" y="0"/>
                  </a:lnTo>
                  <a:lnTo>
                    <a:pt x="5894213" y="3868747"/>
                  </a:lnTo>
                  <a:lnTo>
                    <a:pt x="0" y="38687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" name="Freeform 8"/>
          <p:cNvSpPr/>
          <p:nvPr/>
        </p:nvSpPr>
        <p:spPr>
          <a:xfrm>
            <a:off x="7886295" y="364478"/>
            <a:ext cx="9373005" cy="7123484"/>
          </a:xfrm>
          <a:custGeom>
            <a:avLst/>
            <a:gdLst/>
            <a:ahLst/>
            <a:cxnLst/>
            <a:rect l="l" t="t" r="r" b="b"/>
            <a:pathLst>
              <a:path w="9373005" h="7123484">
                <a:moveTo>
                  <a:pt x="0" y="0"/>
                </a:moveTo>
                <a:lnTo>
                  <a:pt x="9373005" y="0"/>
                </a:lnTo>
                <a:lnTo>
                  <a:pt x="9373005" y="7123484"/>
                </a:lnTo>
                <a:lnTo>
                  <a:pt x="0" y="712348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9419837" y="1053943"/>
            <a:ext cx="6305920" cy="440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46"/>
              </a:lnSpc>
            </a:pPr>
            <a:r>
              <a:rPr lang="en-US" sz="5033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Have you ever thought how much energy goes into making a pair of socks? Let’s find out!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27541" y="8077313"/>
            <a:ext cx="4349207" cy="3016335"/>
          </a:xfrm>
          <a:custGeom>
            <a:avLst/>
            <a:gdLst/>
            <a:ahLst/>
            <a:cxnLst/>
            <a:rect l="l" t="t" r="r" b="b"/>
            <a:pathLst>
              <a:path w="4349207" h="3016335">
                <a:moveTo>
                  <a:pt x="0" y="0"/>
                </a:moveTo>
                <a:lnTo>
                  <a:pt x="4349207" y="0"/>
                </a:lnTo>
                <a:lnTo>
                  <a:pt x="4349207" y="3016335"/>
                </a:lnTo>
                <a:lnTo>
                  <a:pt x="0" y="30163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3869408" y="8905445"/>
            <a:ext cx="1554366" cy="1360070"/>
          </a:xfrm>
          <a:custGeom>
            <a:avLst/>
            <a:gdLst/>
            <a:ahLst/>
            <a:cxnLst/>
            <a:rect l="l" t="t" r="r" b="b"/>
            <a:pathLst>
              <a:path w="1554366" h="1360070">
                <a:moveTo>
                  <a:pt x="0" y="0"/>
                </a:moveTo>
                <a:lnTo>
                  <a:pt x="1554366" y="0"/>
                </a:lnTo>
                <a:lnTo>
                  <a:pt x="1554366" y="1360071"/>
                </a:lnTo>
                <a:lnTo>
                  <a:pt x="0" y="13600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119394" y="7558679"/>
            <a:ext cx="1818612" cy="2693532"/>
            <a:chOff x="0" y="0"/>
            <a:chExt cx="2424816" cy="3591376"/>
          </a:xfrm>
        </p:grpSpPr>
        <p:sp>
          <p:nvSpPr>
            <p:cNvPr id="5" name="Freeform 5"/>
            <p:cNvSpPr/>
            <p:nvPr/>
          </p:nvSpPr>
          <p:spPr>
            <a:xfrm>
              <a:off x="0" y="525517"/>
              <a:ext cx="2424816" cy="3065860"/>
            </a:xfrm>
            <a:custGeom>
              <a:avLst/>
              <a:gdLst/>
              <a:ahLst/>
              <a:cxnLst/>
              <a:rect l="l" t="t" r="r" b="b"/>
              <a:pathLst>
                <a:path w="2424816" h="3065860">
                  <a:moveTo>
                    <a:pt x="0" y="0"/>
                  </a:moveTo>
                  <a:lnTo>
                    <a:pt x="2424816" y="0"/>
                  </a:lnTo>
                  <a:lnTo>
                    <a:pt x="2424816" y="3065859"/>
                  </a:lnTo>
                  <a:lnTo>
                    <a:pt x="0" y="30658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>
              <a:off x="996325" y="1229143"/>
              <a:ext cx="884604" cy="622439"/>
            </a:xfrm>
            <a:custGeom>
              <a:avLst/>
              <a:gdLst/>
              <a:ahLst/>
              <a:cxnLst/>
              <a:rect l="l" t="t" r="r" b="b"/>
              <a:pathLst>
                <a:path w="884604" h="622439">
                  <a:moveTo>
                    <a:pt x="0" y="0"/>
                  </a:moveTo>
                  <a:lnTo>
                    <a:pt x="884604" y="0"/>
                  </a:lnTo>
                  <a:lnTo>
                    <a:pt x="884604" y="622439"/>
                  </a:lnTo>
                  <a:lnTo>
                    <a:pt x="0" y="6224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 rot="-140674">
              <a:off x="407104" y="38019"/>
              <a:ext cx="1884028" cy="1236607"/>
            </a:xfrm>
            <a:custGeom>
              <a:avLst/>
              <a:gdLst/>
              <a:ahLst/>
              <a:cxnLst/>
              <a:rect l="l" t="t" r="r" b="b"/>
              <a:pathLst>
                <a:path w="1884028" h="1236607">
                  <a:moveTo>
                    <a:pt x="0" y="0"/>
                  </a:moveTo>
                  <a:lnTo>
                    <a:pt x="1884028" y="0"/>
                  </a:lnTo>
                  <a:lnTo>
                    <a:pt x="1884028" y="1236607"/>
                  </a:lnTo>
                  <a:lnTo>
                    <a:pt x="0" y="12366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" name="Freeform 8"/>
          <p:cNvSpPr/>
          <p:nvPr/>
        </p:nvSpPr>
        <p:spPr>
          <a:xfrm>
            <a:off x="1028700" y="2761551"/>
            <a:ext cx="5543850" cy="4372711"/>
          </a:xfrm>
          <a:custGeom>
            <a:avLst/>
            <a:gdLst/>
            <a:ahLst/>
            <a:cxnLst/>
            <a:rect l="l" t="t" r="r" b="b"/>
            <a:pathLst>
              <a:path w="5543850" h="4372711">
                <a:moveTo>
                  <a:pt x="0" y="0"/>
                </a:moveTo>
                <a:lnTo>
                  <a:pt x="5543850" y="0"/>
                </a:lnTo>
                <a:lnTo>
                  <a:pt x="5543850" y="4372711"/>
                </a:lnTo>
                <a:lnTo>
                  <a:pt x="0" y="437271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9144000" y="1838467"/>
            <a:ext cx="1485559" cy="1127168"/>
          </a:xfrm>
          <a:custGeom>
            <a:avLst/>
            <a:gdLst/>
            <a:ahLst/>
            <a:cxnLst/>
            <a:rect l="l" t="t" r="r" b="b"/>
            <a:pathLst>
              <a:path w="1485559" h="1127168">
                <a:moveTo>
                  <a:pt x="0" y="0"/>
                </a:moveTo>
                <a:lnTo>
                  <a:pt x="1485559" y="0"/>
                </a:lnTo>
                <a:lnTo>
                  <a:pt x="1485559" y="1127167"/>
                </a:lnTo>
                <a:lnTo>
                  <a:pt x="0" y="112716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9382022" y="3326124"/>
            <a:ext cx="1387277" cy="1153174"/>
          </a:xfrm>
          <a:custGeom>
            <a:avLst/>
            <a:gdLst/>
            <a:ahLst/>
            <a:cxnLst/>
            <a:rect l="l" t="t" r="r" b="b"/>
            <a:pathLst>
              <a:path w="1387277" h="1153174">
                <a:moveTo>
                  <a:pt x="0" y="0"/>
                </a:moveTo>
                <a:lnTo>
                  <a:pt x="1387277" y="0"/>
                </a:lnTo>
                <a:lnTo>
                  <a:pt x="1387277" y="1153174"/>
                </a:lnTo>
                <a:lnTo>
                  <a:pt x="0" y="115317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8803377" y="4610539"/>
            <a:ext cx="1398771" cy="1398771"/>
          </a:xfrm>
          <a:custGeom>
            <a:avLst/>
            <a:gdLst/>
            <a:ahLst/>
            <a:cxnLst/>
            <a:rect l="l" t="t" r="r" b="b"/>
            <a:pathLst>
              <a:path w="1398771" h="1398771">
                <a:moveTo>
                  <a:pt x="0" y="0"/>
                </a:moveTo>
                <a:lnTo>
                  <a:pt x="1398771" y="0"/>
                </a:lnTo>
                <a:lnTo>
                  <a:pt x="1398771" y="1398771"/>
                </a:lnTo>
                <a:lnTo>
                  <a:pt x="0" y="139877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10202148" y="5939343"/>
            <a:ext cx="1090385" cy="1233975"/>
          </a:xfrm>
          <a:custGeom>
            <a:avLst/>
            <a:gdLst/>
            <a:ahLst/>
            <a:cxnLst/>
            <a:rect l="l" t="t" r="r" b="b"/>
            <a:pathLst>
              <a:path w="1090385" h="1233975">
                <a:moveTo>
                  <a:pt x="0" y="0"/>
                </a:moveTo>
                <a:lnTo>
                  <a:pt x="1090385" y="0"/>
                </a:lnTo>
                <a:lnTo>
                  <a:pt x="1090385" y="1233974"/>
                </a:lnTo>
                <a:lnTo>
                  <a:pt x="0" y="123397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16253220" y="7438834"/>
            <a:ext cx="1603810" cy="823958"/>
          </a:xfrm>
          <a:custGeom>
            <a:avLst/>
            <a:gdLst/>
            <a:ahLst/>
            <a:cxnLst/>
            <a:rect l="l" t="t" r="r" b="b"/>
            <a:pathLst>
              <a:path w="1603810" h="823958">
                <a:moveTo>
                  <a:pt x="0" y="0"/>
                </a:moveTo>
                <a:lnTo>
                  <a:pt x="1603810" y="0"/>
                </a:lnTo>
                <a:lnTo>
                  <a:pt x="1603810" y="823957"/>
                </a:lnTo>
                <a:lnTo>
                  <a:pt x="0" y="823957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TextBox 14"/>
          <p:cNvSpPr txBox="1"/>
          <p:nvPr/>
        </p:nvSpPr>
        <p:spPr>
          <a:xfrm>
            <a:off x="307296" y="180391"/>
            <a:ext cx="16747829" cy="1177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71"/>
              </a:lnSpc>
            </a:pPr>
            <a:r>
              <a:rPr lang="en-US" sz="69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To </a:t>
            </a:r>
            <a:r>
              <a:rPr lang="en-US" sz="6908" b="1" u="sng">
                <a:solidFill>
                  <a:srgbClr val="2C291C"/>
                </a:solidFill>
                <a:latin typeface="Lato Bold"/>
                <a:ea typeface="Lato Bold"/>
                <a:cs typeface="Lato Bold"/>
                <a:sym typeface="Lato Bold"/>
              </a:rPr>
              <a:t>take</a:t>
            </a:r>
            <a:r>
              <a:rPr lang="en-US" sz="69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 cotton, we need: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948681" y="1914878"/>
            <a:ext cx="16747829" cy="945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12"/>
              </a:lnSpc>
            </a:pPr>
            <a:r>
              <a:rPr lang="en-US" sz="55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 water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948681" y="3318059"/>
            <a:ext cx="16747829" cy="945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12"/>
              </a:lnSpc>
            </a:pPr>
            <a:r>
              <a:rPr lang="en-US" sz="55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 labour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948681" y="4725487"/>
            <a:ext cx="16747829" cy="945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12"/>
              </a:lnSpc>
            </a:pPr>
            <a:r>
              <a:rPr lang="en-US" sz="55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 sun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948681" y="7275598"/>
            <a:ext cx="16747829" cy="945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12"/>
              </a:lnSpc>
            </a:pPr>
            <a:r>
              <a:rPr lang="en-US" sz="55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transportation (to the factory)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948681" y="6026252"/>
            <a:ext cx="16747829" cy="9458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12"/>
              </a:lnSpc>
            </a:pPr>
            <a:r>
              <a:rPr lang="en-US" sz="55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 fertiliser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27541" y="8077313"/>
            <a:ext cx="4349207" cy="3016335"/>
          </a:xfrm>
          <a:custGeom>
            <a:avLst/>
            <a:gdLst/>
            <a:ahLst/>
            <a:cxnLst/>
            <a:rect l="l" t="t" r="r" b="b"/>
            <a:pathLst>
              <a:path w="4349207" h="3016335">
                <a:moveTo>
                  <a:pt x="0" y="0"/>
                </a:moveTo>
                <a:lnTo>
                  <a:pt x="4349207" y="0"/>
                </a:lnTo>
                <a:lnTo>
                  <a:pt x="4349207" y="3016335"/>
                </a:lnTo>
                <a:lnTo>
                  <a:pt x="0" y="30163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3869408" y="8905445"/>
            <a:ext cx="1554366" cy="1360070"/>
          </a:xfrm>
          <a:custGeom>
            <a:avLst/>
            <a:gdLst/>
            <a:ahLst/>
            <a:cxnLst/>
            <a:rect l="l" t="t" r="r" b="b"/>
            <a:pathLst>
              <a:path w="1554366" h="1360070">
                <a:moveTo>
                  <a:pt x="0" y="0"/>
                </a:moveTo>
                <a:lnTo>
                  <a:pt x="1554366" y="0"/>
                </a:lnTo>
                <a:lnTo>
                  <a:pt x="1554366" y="1360071"/>
                </a:lnTo>
                <a:lnTo>
                  <a:pt x="0" y="13600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119394" y="7558679"/>
            <a:ext cx="1818612" cy="2693532"/>
            <a:chOff x="0" y="0"/>
            <a:chExt cx="2424816" cy="3591376"/>
          </a:xfrm>
        </p:grpSpPr>
        <p:sp>
          <p:nvSpPr>
            <p:cNvPr id="5" name="Freeform 5"/>
            <p:cNvSpPr/>
            <p:nvPr/>
          </p:nvSpPr>
          <p:spPr>
            <a:xfrm>
              <a:off x="0" y="525517"/>
              <a:ext cx="2424816" cy="3065860"/>
            </a:xfrm>
            <a:custGeom>
              <a:avLst/>
              <a:gdLst/>
              <a:ahLst/>
              <a:cxnLst/>
              <a:rect l="l" t="t" r="r" b="b"/>
              <a:pathLst>
                <a:path w="2424816" h="3065860">
                  <a:moveTo>
                    <a:pt x="0" y="0"/>
                  </a:moveTo>
                  <a:lnTo>
                    <a:pt x="2424816" y="0"/>
                  </a:lnTo>
                  <a:lnTo>
                    <a:pt x="2424816" y="3065859"/>
                  </a:lnTo>
                  <a:lnTo>
                    <a:pt x="0" y="30658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>
              <a:off x="996325" y="1229143"/>
              <a:ext cx="884604" cy="622439"/>
            </a:xfrm>
            <a:custGeom>
              <a:avLst/>
              <a:gdLst/>
              <a:ahLst/>
              <a:cxnLst/>
              <a:rect l="l" t="t" r="r" b="b"/>
              <a:pathLst>
                <a:path w="884604" h="622439">
                  <a:moveTo>
                    <a:pt x="0" y="0"/>
                  </a:moveTo>
                  <a:lnTo>
                    <a:pt x="884604" y="0"/>
                  </a:lnTo>
                  <a:lnTo>
                    <a:pt x="884604" y="622439"/>
                  </a:lnTo>
                  <a:lnTo>
                    <a:pt x="0" y="6224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 rot="-140674">
              <a:off x="407104" y="38019"/>
              <a:ext cx="1884028" cy="1236607"/>
            </a:xfrm>
            <a:custGeom>
              <a:avLst/>
              <a:gdLst/>
              <a:ahLst/>
              <a:cxnLst/>
              <a:rect l="l" t="t" r="r" b="b"/>
              <a:pathLst>
                <a:path w="1884028" h="1236607">
                  <a:moveTo>
                    <a:pt x="0" y="0"/>
                  </a:moveTo>
                  <a:lnTo>
                    <a:pt x="1884028" y="0"/>
                  </a:lnTo>
                  <a:lnTo>
                    <a:pt x="1884028" y="1236607"/>
                  </a:lnTo>
                  <a:lnTo>
                    <a:pt x="0" y="12366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" name="Freeform 8"/>
          <p:cNvSpPr/>
          <p:nvPr/>
        </p:nvSpPr>
        <p:spPr>
          <a:xfrm>
            <a:off x="14036063" y="373160"/>
            <a:ext cx="3223237" cy="2542328"/>
          </a:xfrm>
          <a:custGeom>
            <a:avLst/>
            <a:gdLst/>
            <a:ahLst/>
            <a:cxnLst/>
            <a:rect l="l" t="t" r="r" b="b"/>
            <a:pathLst>
              <a:path w="3223237" h="2542328">
                <a:moveTo>
                  <a:pt x="0" y="0"/>
                </a:moveTo>
                <a:lnTo>
                  <a:pt x="3223237" y="0"/>
                </a:lnTo>
                <a:lnTo>
                  <a:pt x="3223237" y="2542328"/>
                </a:lnTo>
                <a:lnTo>
                  <a:pt x="0" y="254232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1157006" y="4016332"/>
            <a:ext cx="1882035" cy="1427994"/>
          </a:xfrm>
          <a:custGeom>
            <a:avLst/>
            <a:gdLst/>
            <a:ahLst/>
            <a:cxnLst/>
            <a:rect l="l" t="t" r="r" b="b"/>
            <a:pathLst>
              <a:path w="1882035" h="1427994">
                <a:moveTo>
                  <a:pt x="0" y="0"/>
                </a:moveTo>
                <a:lnTo>
                  <a:pt x="1882035" y="0"/>
                </a:lnTo>
                <a:lnTo>
                  <a:pt x="1882035" y="1427995"/>
                </a:lnTo>
                <a:lnTo>
                  <a:pt x="0" y="142799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4713085" y="4016332"/>
            <a:ext cx="1757523" cy="1460941"/>
          </a:xfrm>
          <a:custGeom>
            <a:avLst/>
            <a:gdLst/>
            <a:ahLst/>
            <a:cxnLst/>
            <a:rect l="l" t="t" r="r" b="b"/>
            <a:pathLst>
              <a:path w="1757523" h="1460941">
                <a:moveTo>
                  <a:pt x="0" y="0"/>
                </a:moveTo>
                <a:lnTo>
                  <a:pt x="1757523" y="0"/>
                </a:lnTo>
                <a:lnTo>
                  <a:pt x="1757523" y="1460941"/>
                </a:lnTo>
                <a:lnTo>
                  <a:pt x="0" y="146094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8147935" y="4016332"/>
            <a:ext cx="1772085" cy="1772085"/>
          </a:xfrm>
          <a:custGeom>
            <a:avLst/>
            <a:gdLst/>
            <a:ahLst/>
            <a:cxnLst/>
            <a:rect l="l" t="t" r="r" b="b"/>
            <a:pathLst>
              <a:path w="1772085" h="1772085">
                <a:moveTo>
                  <a:pt x="0" y="0"/>
                </a:moveTo>
                <a:lnTo>
                  <a:pt x="1772085" y="0"/>
                </a:lnTo>
                <a:lnTo>
                  <a:pt x="1772085" y="1772085"/>
                </a:lnTo>
                <a:lnTo>
                  <a:pt x="0" y="177208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11597347" y="4016332"/>
            <a:ext cx="1381394" cy="1563306"/>
          </a:xfrm>
          <a:custGeom>
            <a:avLst/>
            <a:gdLst/>
            <a:ahLst/>
            <a:cxnLst/>
            <a:rect l="l" t="t" r="r" b="b"/>
            <a:pathLst>
              <a:path w="1381394" h="1563306">
                <a:moveTo>
                  <a:pt x="0" y="0"/>
                </a:moveTo>
                <a:lnTo>
                  <a:pt x="1381394" y="0"/>
                </a:lnTo>
                <a:lnTo>
                  <a:pt x="1381394" y="1563307"/>
                </a:lnTo>
                <a:lnTo>
                  <a:pt x="0" y="156330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14656068" y="4242228"/>
            <a:ext cx="2603232" cy="1337410"/>
          </a:xfrm>
          <a:custGeom>
            <a:avLst/>
            <a:gdLst/>
            <a:ahLst/>
            <a:cxnLst/>
            <a:rect l="l" t="t" r="r" b="b"/>
            <a:pathLst>
              <a:path w="2603232" h="1337410">
                <a:moveTo>
                  <a:pt x="0" y="0"/>
                </a:moveTo>
                <a:lnTo>
                  <a:pt x="2603232" y="0"/>
                </a:lnTo>
                <a:lnTo>
                  <a:pt x="2603232" y="1337411"/>
                </a:lnTo>
                <a:lnTo>
                  <a:pt x="0" y="1337411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TextBox 14"/>
          <p:cNvSpPr txBox="1"/>
          <p:nvPr/>
        </p:nvSpPr>
        <p:spPr>
          <a:xfrm>
            <a:off x="2228919" y="383039"/>
            <a:ext cx="16747829" cy="1077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832"/>
              </a:lnSpc>
            </a:pPr>
            <a:r>
              <a:rPr lang="en-US" sz="63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What do we need to take cotton?</a:t>
            </a:r>
          </a:p>
        </p:txBody>
      </p:sp>
      <p:sp>
        <p:nvSpPr>
          <p:cNvPr id="15" name="Freeform 15"/>
          <p:cNvSpPr/>
          <p:nvPr/>
        </p:nvSpPr>
        <p:spPr>
          <a:xfrm>
            <a:off x="472703" y="339758"/>
            <a:ext cx="1427083" cy="1502192"/>
          </a:xfrm>
          <a:custGeom>
            <a:avLst/>
            <a:gdLst/>
            <a:ahLst/>
            <a:cxnLst/>
            <a:rect l="l" t="t" r="r" b="b"/>
            <a:pathLst>
              <a:path w="1427083" h="1502192">
                <a:moveTo>
                  <a:pt x="0" y="0"/>
                </a:moveTo>
                <a:lnTo>
                  <a:pt x="1427082" y="0"/>
                </a:lnTo>
                <a:lnTo>
                  <a:pt x="1427082" y="1502193"/>
                </a:lnTo>
                <a:lnTo>
                  <a:pt x="0" y="1502193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TextBox 16"/>
          <p:cNvSpPr txBox="1"/>
          <p:nvPr/>
        </p:nvSpPr>
        <p:spPr>
          <a:xfrm>
            <a:off x="2818837" y="7444379"/>
            <a:ext cx="16747829" cy="1011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72"/>
              </a:lnSpc>
            </a:pPr>
            <a:r>
              <a:rPr lang="en-US" sz="59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We need  _____________ to take cotton.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27541" y="8077313"/>
            <a:ext cx="4349207" cy="3016335"/>
          </a:xfrm>
          <a:custGeom>
            <a:avLst/>
            <a:gdLst/>
            <a:ahLst/>
            <a:cxnLst/>
            <a:rect l="l" t="t" r="r" b="b"/>
            <a:pathLst>
              <a:path w="4349207" h="3016335">
                <a:moveTo>
                  <a:pt x="0" y="0"/>
                </a:moveTo>
                <a:lnTo>
                  <a:pt x="4349207" y="0"/>
                </a:lnTo>
                <a:lnTo>
                  <a:pt x="4349207" y="3016335"/>
                </a:lnTo>
                <a:lnTo>
                  <a:pt x="0" y="30163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3869408" y="8905445"/>
            <a:ext cx="1554366" cy="1360070"/>
          </a:xfrm>
          <a:custGeom>
            <a:avLst/>
            <a:gdLst/>
            <a:ahLst/>
            <a:cxnLst/>
            <a:rect l="l" t="t" r="r" b="b"/>
            <a:pathLst>
              <a:path w="1554366" h="1360070">
                <a:moveTo>
                  <a:pt x="0" y="0"/>
                </a:moveTo>
                <a:lnTo>
                  <a:pt x="1554366" y="0"/>
                </a:lnTo>
                <a:lnTo>
                  <a:pt x="1554366" y="1360071"/>
                </a:lnTo>
                <a:lnTo>
                  <a:pt x="0" y="13600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119394" y="7558679"/>
            <a:ext cx="1818612" cy="2693532"/>
            <a:chOff x="0" y="0"/>
            <a:chExt cx="2424816" cy="3591376"/>
          </a:xfrm>
        </p:grpSpPr>
        <p:sp>
          <p:nvSpPr>
            <p:cNvPr id="5" name="Freeform 5"/>
            <p:cNvSpPr/>
            <p:nvPr/>
          </p:nvSpPr>
          <p:spPr>
            <a:xfrm>
              <a:off x="0" y="525517"/>
              <a:ext cx="2424816" cy="3065860"/>
            </a:xfrm>
            <a:custGeom>
              <a:avLst/>
              <a:gdLst/>
              <a:ahLst/>
              <a:cxnLst/>
              <a:rect l="l" t="t" r="r" b="b"/>
              <a:pathLst>
                <a:path w="2424816" h="3065860">
                  <a:moveTo>
                    <a:pt x="0" y="0"/>
                  </a:moveTo>
                  <a:lnTo>
                    <a:pt x="2424816" y="0"/>
                  </a:lnTo>
                  <a:lnTo>
                    <a:pt x="2424816" y="3065859"/>
                  </a:lnTo>
                  <a:lnTo>
                    <a:pt x="0" y="30658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>
              <a:off x="996325" y="1229143"/>
              <a:ext cx="884604" cy="622439"/>
            </a:xfrm>
            <a:custGeom>
              <a:avLst/>
              <a:gdLst/>
              <a:ahLst/>
              <a:cxnLst/>
              <a:rect l="l" t="t" r="r" b="b"/>
              <a:pathLst>
                <a:path w="884604" h="622439">
                  <a:moveTo>
                    <a:pt x="0" y="0"/>
                  </a:moveTo>
                  <a:lnTo>
                    <a:pt x="884604" y="0"/>
                  </a:lnTo>
                  <a:lnTo>
                    <a:pt x="884604" y="622439"/>
                  </a:lnTo>
                  <a:lnTo>
                    <a:pt x="0" y="6224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 rot="-140674">
              <a:off x="407104" y="38019"/>
              <a:ext cx="1884028" cy="1236607"/>
            </a:xfrm>
            <a:custGeom>
              <a:avLst/>
              <a:gdLst/>
              <a:ahLst/>
              <a:cxnLst/>
              <a:rect l="l" t="t" r="r" b="b"/>
              <a:pathLst>
                <a:path w="1884028" h="1236607">
                  <a:moveTo>
                    <a:pt x="0" y="0"/>
                  </a:moveTo>
                  <a:lnTo>
                    <a:pt x="1884028" y="0"/>
                  </a:lnTo>
                  <a:lnTo>
                    <a:pt x="1884028" y="1236607"/>
                  </a:lnTo>
                  <a:lnTo>
                    <a:pt x="0" y="12366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" name="Freeform 8"/>
          <p:cNvSpPr/>
          <p:nvPr/>
        </p:nvSpPr>
        <p:spPr>
          <a:xfrm>
            <a:off x="1028700" y="2126606"/>
            <a:ext cx="3771349" cy="2569231"/>
          </a:xfrm>
          <a:custGeom>
            <a:avLst/>
            <a:gdLst/>
            <a:ahLst/>
            <a:cxnLst/>
            <a:rect l="l" t="t" r="r" b="b"/>
            <a:pathLst>
              <a:path w="3771349" h="2569231">
                <a:moveTo>
                  <a:pt x="0" y="0"/>
                </a:moveTo>
                <a:lnTo>
                  <a:pt x="3771349" y="0"/>
                </a:lnTo>
                <a:lnTo>
                  <a:pt x="3771349" y="2569232"/>
                </a:lnTo>
                <a:lnTo>
                  <a:pt x="0" y="256923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3665472" y="5143500"/>
            <a:ext cx="1388728" cy="2415179"/>
          </a:xfrm>
          <a:custGeom>
            <a:avLst/>
            <a:gdLst/>
            <a:ahLst/>
            <a:cxnLst/>
            <a:rect l="l" t="t" r="r" b="b"/>
            <a:pathLst>
              <a:path w="1388728" h="2415179">
                <a:moveTo>
                  <a:pt x="0" y="0"/>
                </a:moveTo>
                <a:lnTo>
                  <a:pt x="1388728" y="0"/>
                </a:lnTo>
                <a:lnTo>
                  <a:pt x="1388728" y="2415179"/>
                </a:lnTo>
                <a:lnTo>
                  <a:pt x="0" y="241517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 rot="4343382">
            <a:off x="4244342" y="4274385"/>
            <a:ext cx="2232861" cy="842905"/>
          </a:xfrm>
          <a:custGeom>
            <a:avLst/>
            <a:gdLst/>
            <a:ahLst/>
            <a:cxnLst/>
            <a:rect l="l" t="t" r="r" b="b"/>
            <a:pathLst>
              <a:path w="2232861" h="842905">
                <a:moveTo>
                  <a:pt x="0" y="0"/>
                </a:moveTo>
                <a:lnTo>
                  <a:pt x="2232861" y="0"/>
                </a:lnTo>
                <a:lnTo>
                  <a:pt x="2232861" y="842905"/>
                </a:lnTo>
                <a:lnTo>
                  <a:pt x="0" y="84290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9197411" y="2592593"/>
            <a:ext cx="1197215" cy="1164563"/>
          </a:xfrm>
          <a:custGeom>
            <a:avLst/>
            <a:gdLst/>
            <a:ahLst/>
            <a:cxnLst/>
            <a:rect l="l" t="t" r="r" b="b"/>
            <a:pathLst>
              <a:path w="1197215" h="1164563">
                <a:moveTo>
                  <a:pt x="0" y="0"/>
                </a:moveTo>
                <a:lnTo>
                  <a:pt x="1197215" y="0"/>
                </a:lnTo>
                <a:lnTo>
                  <a:pt x="1197215" y="1164563"/>
                </a:lnTo>
                <a:lnTo>
                  <a:pt x="0" y="116456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8925895" y="4182024"/>
            <a:ext cx="1776267" cy="1019133"/>
          </a:xfrm>
          <a:custGeom>
            <a:avLst/>
            <a:gdLst/>
            <a:ahLst/>
            <a:cxnLst/>
            <a:rect l="l" t="t" r="r" b="b"/>
            <a:pathLst>
              <a:path w="1776267" h="1019133">
                <a:moveTo>
                  <a:pt x="0" y="0"/>
                </a:moveTo>
                <a:lnTo>
                  <a:pt x="1776267" y="0"/>
                </a:lnTo>
                <a:lnTo>
                  <a:pt x="1776267" y="1019134"/>
                </a:lnTo>
                <a:lnTo>
                  <a:pt x="0" y="1019134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7775480" y="5299772"/>
            <a:ext cx="1421931" cy="1287494"/>
          </a:xfrm>
          <a:custGeom>
            <a:avLst/>
            <a:gdLst/>
            <a:ahLst/>
            <a:cxnLst/>
            <a:rect l="l" t="t" r="r" b="b"/>
            <a:pathLst>
              <a:path w="1421931" h="1287494">
                <a:moveTo>
                  <a:pt x="0" y="0"/>
                </a:moveTo>
                <a:lnTo>
                  <a:pt x="1421931" y="0"/>
                </a:lnTo>
                <a:lnTo>
                  <a:pt x="1421931" y="1287494"/>
                </a:lnTo>
                <a:lnTo>
                  <a:pt x="0" y="128749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>
            <a:off x="14689083" y="2710488"/>
            <a:ext cx="1120451" cy="1117650"/>
          </a:xfrm>
          <a:custGeom>
            <a:avLst/>
            <a:gdLst/>
            <a:ahLst/>
            <a:cxnLst/>
            <a:rect l="l" t="t" r="r" b="b"/>
            <a:pathLst>
              <a:path w="1120451" h="1117650">
                <a:moveTo>
                  <a:pt x="0" y="0"/>
                </a:moveTo>
                <a:lnTo>
                  <a:pt x="1120451" y="0"/>
                </a:lnTo>
                <a:lnTo>
                  <a:pt x="1120451" y="1117649"/>
                </a:lnTo>
                <a:lnTo>
                  <a:pt x="0" y="1117649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/>
          <p:cNvSpPr/>
          <p:nvPr/>
        </p:nvSpPr>
        <p:spPr>
          <a:xfrm>
            <a:off x="14573858" y="4089494"/>
            <a:ext cx="1235676" cy="1092029"/>
          </a:xfrm>
          <a:custGeom>
            <a:avLst/>
            <a:gdLst/>
            <a:ahLst/>
            <a:cxnLst/>
            <a:rect l="l" t="t" r="r" b="b"/>
            <a:pathLst>
              <a:path w="1235676" h="1092029">
                <a:moveTo>
                  <a:pt x="0" y="0"/>
                </a:moveTo>
                <a:lnTo>
                  <a:pt x="1235676" y="0"/>
                </a:lnTo>
                <a:lnTo>
                  <a:pt x="1235676" y="1092029"/>
                </a:lnTo>
                <a:lnTo>
                  <a:pt x="0" y="109202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TextBox 16"/>
          <p:cNvSpPr txBox="1"/>
          <p:nvPr/>
        </p:nvSpPr>
        <p:spPr>
          <a:xfrm>
            <a:off x="511471" y="149484"/>
            <a:ext cx="12894591" cy="1177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71"/>
              </a:lnSpc>
            </a:pPr>
            <a:r>
              <a:rPr lang="en-US" sz="69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To </a:t>
            </a:r>
            <a:r>
              <a:rPr lang="en-US" sz="6908" b="1" u="sng">
                <a:solidFill>
                  <a:srgbClr val="2C291C"/>
                </a:solidFill>
                <a:latin typeface="Lato Bold"/>
                <a:ea typeface="Lato Bold"/>
                <a:cs typeface="Lato Bold"/>
                <a:sym typeface="Lato Bold"/>
              </a:rPr>
              <a:t>make</a:t>
            </a:r>
            <a:r>
              <a:rPr lang="en-US" sz="69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 clothes, we need: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359182" y="2699635"/>
            <a:ext cx="2967571" cy="936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sz="5499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a factory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359182" y="4077249"/>
            <a:ext cx="3071199" cy="936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sz="5499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workers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359182" y="5452074"/>
            <a:ext cx="1483786" cy="936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sz="5499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dye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502659" y="2820606"/>
            <a:ext cx="3460096" cy="936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sz="5499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electricity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502659" y="4114846"/>
            <a:ext cx="5676457" cy="936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sz="5499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machines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459053" y="5409086"/>
            <a:ext cx="4704524" cy="19080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99"/>
              </a:lnSpc>
            </a:pPr>
            <a:r>
              <a:rPr lang="en-US" sz="5499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transportation (to shops)</a:t>
            </a:r>
          </a:p>
        </p:txBody>
      </p:sp>
      <p:sp>
        <p:nvSpPr>
          <p:cNvPr id="23" name="Freeform 23"/>
          <p:cNvSpPr/>
          <p:nvPr/>
        </p:nvSpPr>
        <p:spPr>
          <a:xfrm>
            <a:off x="14826130" y="6587266"/>
            <a:ext cx="1754300" cy="901272"/>
          </a:xfrm>
          <a:custGeom>
            <a:avLst/>
            <a:gdLst/>
            <a:ahLst/>
            <a:cxnLst/>
            <a:rect l="l" t="t" r="r" b="b"/>
            <a:pathLst>
              <a:path w="1754300" h="901272">
                <a:moveTo>
                  <a:pt x="0" y="0"/>
                </a:moveTo>
                <a:lnTo>
                  <a:pt x="1754300" y="0"/>
                </a:lnTo>
                <a:lnTo>
                  <a:pt x="1754300" y="901271"/>
                </a:lnTo>
                <a:lnTo>
                  <a:pt x="0" y="901271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27541" y="8077313"/>
            <a:ext cx="4349207" cy="3016335"/>
          </a:xfrm>
          <a:custGeom>
            <a:avLst/>
            <a:gdLst/>
            <a:ahLst/>
            <a:cxnLst/>
            <a:rect l="l" t="t" r="r" b="b"/>
            <a:pathLst>
              <a:path w="4349207" h="3016335">
                <a:moveTo>
                  <a:pt x="0" y="0"/>
                </a:moveTo>
                <a:lnTo>
                  <a:pt x="4349207" y="0"/>
                </a:lnTo>
                <a:lnTo>
                  <a:pt x="4349207" y="3016335"/>
                </a:lnTo>
                <a:lnTo>
                  <a:pt x="0" y="30163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3869408" y="8905445"/>
            <a:ext cx="1554366" cy="1360070"/>
          </a:xfrm>
          <a:custGeom>
            <a:avLst/>
            <a:gdLst/>
            <a:ahLst/>
            <a:cxnLst/>
            <a:rect l="l" t="t" r="r" b="b"/>
            <a:pathLst>
              <a:path w="1554366" h="1360070">
                <a:moveTo>
                  <a:pt x="0" y="0"/>
                </a:moveTo>
                <a:lnTo>
                  <a:pt x="1554366" y="0"/>
                </a:lnTo>
                <a:lnTo>
                  <a:pt x="1554366" y="1360071"/>
                </a:lnTo>
                <a:lnTo>
                  <a:pt x="0" y="13600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119394" y="7558679"/>
            <a:ext cx="1818612" cy="2693532"/>
            <a:chOff x="0" y="0"/>
            <a:chExt cx="2424816" cy="3591376"/>
          </a:xfrm>
        </p:grpSpPr>
        <p:sp>
          <p:nvSpPr>
            <p:cNvPr id="5" name="Freeform 5"/>
            <p:cNvSpPr/>
            <p:nvPr/>
          </p:nvSpPr>
          <p:spPr>
            <a:xfrm>
              <a:off x="0" y="525517"/>
              <a:ext cx="2424816" cy="3065860"/>
            </a:xfrm>
            <a:custGeom>
              <a:avLst/>
              <a:gdLst/>
              <a:ahLst/>
              <a:cxnLst/>
              <a:rect l="l" t="t" r="r" b="b"/>
              <a:pathLst>
                <a:path w="2424816" h="3065860">
                  <a:moveTo>
                    <a:pt x="0" y="0"/>
                  </a:moveTo>
                  <a:lnTo>
                    <a:pt x="2424816" y="0"/>
                  </a:lnTo>
                  <a:lnTo>
                    <a:pt x="2424816" y="3065859"/>
                  </a:lnTo>
                  <a:lnTo>
                    <a:pt x="0" y="30658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>
              <a:off x="996325" y="1229143"/>
              <a:ext cx="884604" cy="622439"/>
            </a:xfrm>
            <a:custGeom>
              <a:avLst/>
              <a:gdLst/>
              <a:ahLst/>
              <a:cxnLst/>
              <a:rect l="l" t="t" r="r" b="b"/>
              <a:pathLst>
                <a:path w="884604" h="622439">
                  <a:moveTo>
                    <a:pt x="0" y="0"/>
                  </a:moveTo>
                  <a:lnTo>
                    <a:pt x="884604" y="0"/>
                  </a:lnTo>
                  <a:lnTo>
                    <a:pt x="884604" y="622439"/>
                  </a:lnTo>
                  <a:lnTo>
                    <a:pt x="0" y="6224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 rot="-140674">
              <a:off x="407104" y="38019"/>
              <a:ext cx="1884028" cy="1236607"/>
            </a:xfrm>
            <a:custGeom>
              <a:avLst/>
              <a:gdLst/>
              <a:ahLst/>
              <a:cxnLst/>
              <a:rect l="l" t="t" r="r" b="b"/>
              <a:pathLst>
                <a:path w="1884028" h="1236607">
                  <a:moveTo>
                    <a:pt x="0" y="0"/>
                  </a:moveTo>
                  <a:lnTo>
                    <a:pt x="1884028" y="0"/>
                  </a:lnTo>
                  <a:lnTo>
                    <a:pt x="1884028" y="1236607"/>
                  </a:lnTo>
                  <a:lnTo>
                    <a:pt x="0" y="12366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228919" y="373514"/>
            <a:ext cx="16747829" cy="1177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71"/>
              </a:lnSpc>
            </a:pPr>
            <a:r>
              <a:rPr lang="en-US" sz="69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What do we need to make clothes?</a:t>
            </a:r>
          </a:p>
        </p:txBody>
      </p:sp>
      <p:sp>
        <p:nvSpPr>
          <p:cNvPr id="9" name="Freeform 9"/>
          <p:cNvSpPr/>
          <p:nvPr/>
        </p:nvSpPr>
        <p:spPr>
          <a:xfrm>
            <a:off x="472703" y="339758"/>
            <a:ext cx="1427083" cy="1502192"/>
          </a:xfrm>
          <a:custGeom>
            <a:avLst/>
            <a:gdLst/>
            <a:ahLst/>
            <a:cxnLst/>
            <a:rect l="l" t="t" r="r" b="b"/>
            <a:pathLst>
              <a:path w="1427083" h="1502192">
                <a:moveTo>
                  <a:pt x="0" y="0"/>
                </a:moveTo>
                <a:lnTo>
                  <a:pt x="1427082" y="0"/>
                </a:lnTo>
                <a:lnTo>
                  <a:pt x="1427082" y="1502193"/>
                </a:lnTo>
                <a:lnTo>
                  <a:pt x="0" y="150219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2818837" y="7444379"/>
            <a:ext cx="16747829" cy="1011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72"/>
              </a:lnSpc>
            </a:pPr>
            <a:r>
              <a:rPr lang="en-US" sz="59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To make clothes we need _____________..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5809571" y="339758"/>
            <a:ext cx="2478429" cy="2654619"/>
            <a:chOff x="0" y="0"/>
            <a:chExt cx="3304572" cy="353949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457379" cy="1674089"/>
            </a:xfrm>
            <a:custGeom>
              <a:avLst/>
              <a:gdLst/>
              <a:ahLst/>
              <a:cxnLst/>
              <a:rect l="l" t="t" r="r" b="b"/>
              <a:pathLst>
                <a:path w="2457379" h="1674089">
                  <a:moveTo>
                    <a:pt x="0" y="0"/>
                  </a:moveTo>
                  <a:lnTo>
                    <a:pt x="2457379" y="0"/>
                  </a:lnTo>
                  <a:lnTo>
                    <a:pt x="2457379" y="1674089"/>
                  </a:lnTo>
                  <a:lnTo>
                    <a:pt x="0" y="16740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1718098" y="1965782"/>
              <a:ext cx="904883" cy="1573710"/>
            </a:xfrm>
            <a:custGeom>
              <a:avLst/>
              <a:gdLst/>
              <a:ahLst/>
              <a:cxnLst/>
              <a:rect l="l" t="t" r="r" b="b"/>
              <a:pathLst>
                <a:path w="904883" h="1573710">
                  <a:moveTo>
                    <a:pt x="0" y="0"/>
                  </a:moveTo>
                  <a:lnTo>
                    <a:pt x="904884" y="0"/>
                  </a:lnTo>
                  <a:lnTo>
                    <a:pt x="904884" y="1573710"/>
                  </a:lnTo>
                  <a:lnTo>
                    <a:pt x="0" y="1573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 rot="4343382">
              <a:off x="2095285" y="1399474"/>
              <a:ext cx="1454913" cy="549230"/>
            </a:xfrm>
            <a:custGeom>
              <a:avLst/>
              <a:gdLst/>
              <a:ahLst/>
              <a:cxnLst/>
              <a:rect l="l" t="t" r="r" b="b"/>
              <a:pathLst>
                <a:path w="1454913" h="549230">
                  <a:moveTo>
                    <a:pt x="0" y="0"/>
                  </a:moveTo>
                  <a:lnTo>
                    <a:pt x="1454913" y="0"/>
                  </a:lnTo>
                  <a:lnTo>
                    <a:pt x="1454913" y="549230"/>
                  </a:lnTo>
                  <a:lnTo>
                    <a:pt x="0" y="5492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" name="Freeform 15"/>
          <p:cNvSpPr/>
          <p:nvPr/>
        </p:nvSpPr>
        <p:spPr>
          <a:xfrm>
            <a:off x="10885335" y="4359715"/>
            <a:ext cx="1480765" cy="1440380"/>
          </a:xfrm>
          <a:custGeom>
            <a:avLst/>
            <a:gdLst/>
            <a:ahLst/>
            <a:cxnLst/>
            <a:rect l="l" t="t" r="r" b="b"/>
            <a:pathLst>
              <a:path w="1480765" h="1440380">
                <a:moveTo>
                  <a:pt x="0" y="0"/>
                </a:moveTo>
                <a:lnTo>
                  <a:pt x="1480765" y="0"/>
                </a:lnTo>
                <a:lnTo>
                  <a:pt x="1480765" y="1440381"/>
                </a:lnTo>
                <a:lnTo>
                  <a:pt x="0" y="144038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/>
          <p:cNvSpPr/>
          <p:nvPr/>
        </p:nvSpPr>
        <p:spPr>
          <a:xfrm>
            <a:off x="7973998" y="3635899"/>
            <a:ext cx="2196961" cy="1260507"/>
          </a:xfrm>
          <a:custGeom>
            <a:avLst/>
            <a:gdLst/>
            <a:ahLst/>
            <a:cxnLst/>
            <a:rect l="l" t="t" r="r" b="b"/>
            <a:pathLst>
              <a:path w="2196961" h="1260507">
                <a:moveTo>
                  <a:pt x="0" y="0"/>
                </a:moveTo>
                <a:lnTo>
                  <a:pt x="2196962" y="0"/>
                </a:lnTo>
                <a:lnTo>
                  <a:pt x="2196962" y="1260506"/>
                </a:lnTo>
                <a:lnTo>
                  <a:pt x="0" y="1260506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/>
          <p:cNvSpPr/>
          <p:nvPr/>
        </p:nvSpPr>
        <p:spPr>
          <a:xfrm>
            <a:off x="3402217" y="3303979"/>
            <a:ext cx="1758703" cy="1592426"/>
          </a:xfrm>
          <a:custGeom>
            <a:avLst/>
            <a:gdLst/>
            <a:ahLst/>
            <a:cxnLst/>
            <a:rect l="l" t="t" r="r" b="b"/>
            <a:pathLst>
              <a:path w="1758703" h="1592426">
                <a:moveTo>
                  <a:pt x="0" y="0"/>
                </a:moveTo>
                <a:lnTo>
                  <a:pt x="1758704" y="0"/>
                </a:lnTo>
                <a:lnTo>
                  <a:pt x="1758704" y="1592426"/>
                </a:lnTo>
                <a:lnTo>
                  <a:pt x="0" y="159242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8"/>
          <p:cNvSpPr/>
          <p:nvPr/>
        </p:nvSpPr>
        <p:spPr>
          <a:xfrm>
            <a:off x="5873803" y="4417740"/>
            <a:ext cx="1385820" cy="1382356"/>
          </a:xfrm>
          <a:custGeom>
            <a:avLst/>
            <a:gdLst/>
            <a:ahLst/>
            <a:cxnLst/>
            <a:rect l="l" t="t" r="r" b="b"/>
            <a:pathLst>
              <a:path w="1385820" h="1382356">
                <a:moveTo>
                  <a:pt x="0" y="0"/>
                </a:moveTo>
                <a:lnTo>
                  <a:pt x="1385820" y="0"/>
                </a:lnTo>
                <a:lnTo>
                  <a:pt x="1385820" y="1382356"/>
                </a:lnTo>
                <a:lnTo>
                  <a:pt x="0" y="1382356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9"/>
          <p:cNvSpPr/>
          <p:nvPr/>
        </p:nvSpPr>
        <p:spPr>
          <a:xfrm>
            <a:off x="13080475" y="3590818"/>
            <a:ext cx="1528336" cy="1350667"/>
          </a:xfrm>
          <a:custGeom>
            <a:avLst/>
            <a:gdLst/>
            <a:ahLst/>
            <a:cxnLst/>
            <a:rect l="l" t="t" r="r" b="b"/>
            <a:pathLst>
              <a:path w="1528336" h="1350667">
                <a:moveTo>
                  <a:pt x="0" y="0"/>
                </a:moveTo>
                <a:lnTo>
                  <a:pt x="1528336" y="0"/>
                </a:lnTo>
                <a:lnTo>
                  <a:pt x="1528336" y="1350667"/>
                </a:lnTo>
                <a:lnTo>
                  <a:pt x="0" y="1350667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20"/>
          <p:cNvSpPr/>
          <p:nvPr/>
        </p:nvSpPr>
        <p:spPr>
          <a:xfrm>
            <a:off x="905269" y="4685365"/>
            <a:ext cx="2169792" cy="1114731"/>
          </a:xfrm>
          <a:custGeom>
            <a:avLst/>
            <a:gdLst/>
            <a:ahLst/>
            <a:cxnLst/>
            <a:rect l="l" t="t" r="r" b="b"/>
            <a:pathLst>
              <a:path w="2169792" h="1114731">
                <a:moveTo>
                  <a:pt x="0" y="0"/>
                </a:moveTo>
                <a:lnTo>
                  <a:pt x="2169792" y="0"/>
                </a:lnTo>
                <a:lnTo>
                  <a:pt x="2169792" y="1114731"/>
                </a:lnTo>
                <a:lnTo>
                  <a:pt x="0" y="111473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A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627541" y="8077313"/>
            <a:ext cx="4349207" cy="3016335"/>
          </a:xfrm>
          <a:custGeom>
            <a:avLst/>
            <a:gdLst/>
            <a:ahLst/>
            <a:cxnLst/>
            <a:rect l="l" t="t" r="r" b="b"/>
            <a:pathLst>
              <a:path w="4349207" h="3016335">
                <a:moveTo>
                  <a:pt x="0" y="0"/>
                </a:moveTo>
                <a:lnTo>
                  <a:pt x="4349207" y="0"/>
                </a:lnTo>
                <a:lnTo>
                  <a:pt x="4349207" y="3016335"/>
                </a:lnTo>
                <a:lnTo>
                  <a:pt x="0" y="30163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3869408" y="8905445"/>
            <a:ext cx="1554366" cy="1360070"/>
          </a:xfrm>
          <a:custGeom>
            <a:avLst/>
            <a:gdLst/>
            <a:ahLst/>
            <a:cxnLst/>
            <a:rect l="l" t="t" r="r" b="b"/>
            <a:pathLst>
              <a:path w="1554366" h="1360070">
                <a:moveTo>
                  <a:pt x="0" y="0"/>
                </a:moveTo>
                <a:lnTo>
                  <a:pt x="1554366" y="0"/>
                </a:lnTo>
                <a:lnTo>
                  <a:pt x="1554366" y="1360071"/>
                </a:lnTo>
                <a:lnTo>
                  <a:pt x="0" y="13600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1028700" y="5860068"/>
            <a:ext cx="2671065" cy="3956093"/>
            <a:chOff x="0" y="0"/>
            <a:chExt cx="3561420" cy="5274791"/>
          </a:xfrm>
        </p:grpSpPr>
        <p:sp>
          <p:nvSpPr>
            <p:cNvPr id="5" name="Freeform 5"/>
            <p:cNvSpPr/>
            <p:nvPr/>
          </p:nvSpPr>
          <p:spPr>
            <a:xfrm>
              <a:off x="0" y="771846"/>
              <a:ext cx="3561420" cy="4502945"/>
            </a:xfrm>
            <a:custGeom>
              <a:avLst/>
              <a:gdLst/>
              <a:ahLst/>
              <a:cxnLst/>
              <a:rect l="l" t="t" r="r" b="b"/>
              <a:pathLst>
                <a:path w="3561420" h="4502945">
                  <a:moveTo>
                    <a:pt x="0" y="0"/>
                  </a:moveTo>
                  <a:lnTo>
                    <a:pt x="3561420" y="0"/>
                  </a:lnTo>
                  <a:lnTo>
                    <a:pt x="3561420" y="4502945"/>
                  </a:lnTo>
                  <a:lnTo>
                    <a:pt x="0" y="45029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>
              <a:off x="1463340" y="1805288"/>
              <a:ext cx="1299251" cy="914200"/>
            </a:xfrm>
            <a:custGeom>
              <a:avLst/>
              <a:gdLst/>
              <a:ahLst/>
              <a:cxnLst/>
              <a:rect l="l" t="t" r="r" b="b"/>
              <a:pathLst>
                <a:path w="1299251" h="914200">
                  <a:moveTo>
                    <a:pt x="0" y="0"/>
                  </a:moveTo>
                  <a:lnTo>
                    <a:pt x="1299252" y="0"/>
                  </a:lnTo>
                  <a:lnTo>
                    <a:pt x="1299252" y="914201"/>
                  </a:lnTo>
                  <a:lnTo>
                    <a:pt x="0" y="9142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 rot="-140674">
              <a:off x="597930" y="55840"/>
              <a:ext cx="2767143" cy="1816252"/>
            </a:xfrm>
            <a:custGeom>
              <a:avLst/>
              <a:gdLst/>
              <a:ahLst/>
              <a:cxnLst/>
              <a:rect l="l" t="t" r="r" b="b"/>
              <a:pathLst>
                <a:path w="2767143" h="1816252">
                  <a:moveTo>
                    <a:pt x="0" y="0"/>
                  </a:moveTo>
                  <a:lnTo>
                    <a:pt x="2767143" y="0"/>
                  </a:lnTo>
                  <a:lnTo>
                    <a:pt x="2767143" y="1816252"/>
                  </a:lnTo>
                  <a:lnTo>
                    <a:pt x="0" y="18162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" name="Freeform 8"/>
          <p:cNvSpPr/>
          <p:nvPr/>
        </p:nvSpPr>
        <p:spPr>
          <a:xfrm>
            <a:off x="2727224" y="1917055"/>
            <a:ext cx="2934698" cy="2314743"/>
          </a:xfrm>
          <a:custGeom>
            <a:avLst/>
            <a:gdLst/>
            <a:ahLst/>
            <a:cxnLst/>
            <a:rect l="l" t="t" r="r" b="b"/>
            <a:pathLst>
              <a:path w="2934698" h="2314743">
                <a:moveTo>
                  <a:pt x="0" y="0"/>
                </a:moveTo>
                <a:lnTo>
                  <a:pt x="2934699" y="0"/>
                </a:lnTo>
                <a:lnTo>
                  <a:pt x="2934699" y="2314743"/>
                </a:lnTo>
                <a:lnTo>
                  <a:pt x="0" y="231474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5661923" y="1784056"/>
            <a:ext cx="3609349" cy="2458869"/>
          </a:xfrm>
          <a:custGeom>
            <a:avLst/>
            <a:gdLst/>
            <a:ahLst/>
            <a:cxnLst/>
            <a:rect l="l" t="t" r="r" b="b"/>
            <a:pathLst>
              <a:path w="3609349" h="2458869">
                <a:moveTo>
                  <a:pt x="0" y="0"/>
                </a:moveTo>
                <a:lnTo>
                  <a:pt x="3609349" y="0"/>
                </a:lnTo>
                <a:lnTo>
                  <a:pt x="3609349" y="2458869"/>
                </a:lnTo>
                <a:lnTo>
                  <a:pt x="0" y="245886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10730517" y="1320908"/>
            <a:ext cx="1588317" cy="2762291"/>
          </a:xfrm>
          <a:custGeom>
            <a:avLst/>
            <a:gdLst/>
            <a:ahLst/>
            <a:cxnLst/>
            <a:rect l="l" t="t" r="r" b="b"/>
            <a:pathLst>
              <a:path w="1588317" h="2762291">
                <a:moveTo>
                  <a:pt x="0" y="0"/>
                </a:moveTo>
                <a:lnTo>
                  <a:pt x="1588318" y="0"/>
                </a:lnTo>
                <a:lnTo>
                  <a:pt x="1588318" y="2762291"/>
                </a:lnTo>
                <a:lnTo>
                  <a:pt x="0" y="276229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14286388" y="1598299"/>
            <a:ext cx="1692543" cy="2207509"/>
          </a:xfrm>
          <a:custGeom>
            <a:avLst/>
            <a:gdLst/>
            <a:ahLst/>
            <a:cxnLst/>
            <a:rect l="l" t="t" r="r" b="b"/>
            <a:pathLst>
              <a:path w="1692543" h="2207509">
                <a:moveTo>
                  <a:pt x="0" y="0"/>
                </a:moveTo>
                <a:lnTo>
                  <a:pt x="1692544" y="0"/>
                </a:lnTo>
                <a:lnTo>
                  <a:pt x="1692544" y="2207509"/>
                </a:lnTo>
                <a:lnTo>
                  <a:pt x="0" y="220750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5252278" y="4313083"/>
            <a:ext cx="1142351" cy="822493"/>
          </a:xfrm>
          <a:custGeom>
            <a:avLst/>
            <a:gdLst/>
            <a:ahLst/>
            <a:cxnLst/>
            <a:rect l="l" t="t" r="r" b="b"/>
            <a:pathLst>
              <a:path w="1142351" h="822493">
                <a:moveTo>
                  <a:pt x="0" y="0"/>
                </a:moveTo>
                <a:lnTo>
                  <a:pt x="1142352" y="0"/>
                </a:lnTo>
                <a:lnTo>
                  <a:pt x="1142352" y="822493"/>
                </a:lnTo>
                <a:lnTo>
                  <a:pt x="0" y="82249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9296727" y="4361975"/>
            <a:ext cx="1142351" cy="822493"/>
          </a:xfrm>
          <a:custGeom>
            <a:avLst/>
            <a:gdLst/>
            <a:ahLst/>
            <a:cxnLst/>
            <a:rect l="l" t="t" r="r" b="b"/>
            <a:pathLst>
              <a:path w="1142351" h="822493">
                <a:moveTo>
                  <a:pt x="0" y="0"/>
                </a:moveTo>
                <a:lnTo>
                  <a:pt x="1142351" y="0"/>
                </a:lnTo>
                <a:lnTo>
                  <a:pt x="1142351" y="822493"/>
                </a:lnTo>
                <a:lnTo>
                  <a:pt x="0" y="82249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>
            <a:off x="12661977" y="4361975"/>
            <a:ext cx="1142351" cy="822493"/>
          </a:xfrm>
          <a:custGeom>
            <a:avLst/>
            <a:gdLst/>
            <a:ahLst/>
            <a:cxnLst/>
            <a:rect l="l" t="t" r="r" b="b"/>
            <a:pathLst>
              <a:path w="1142351" h="822493">
                <a:moveTo>
                  <a:pt x="0" y="0"/>
                </a:moveTo>
                <a:lnTo>
                  <a:pt x="1142351" y="0"/>
                </a:lnTo>
                <a:lnTo>
                  <a:pt x="1142351" y="822493"/>
                </a:lnTo>
                <a:lnTo>
                  <a:pt x="0" y="822493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TextBox 15"/>
          <p:cNvSpPr txBox="1"/>
          <p:nvPr/>
        </p:nvSpPr>
        <p:spPr>
          <a:xfrm>
            <a:off x="0" y="143885"/>
            <a:ext cx="16747829" cy="1177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71"/>
              </a:lnSpc>
            </a:pPr>
            <a:r>
              <a:rPr lang="en-US" sz="6908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 The problem = A linear economy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136869" y="4394746"/>
            <a:ext cx="2115409" cy="1227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1"/>
              </a:lnSpc>
            </a:pPr>
            <a:r>
              <a:rPr lang="en-US" sz="3858" b="1" u="sng">
                <a:solidFill>
                  <a:srgbClr val="2C291C"/>
                </a:solidFill>
                <a:latin typeface="Lato Bold"/>
                <a:ea typeface="Lato Bold"/>
                <a:cs typeface="Lato Bold"/>
                <a:sym typeface="Lato Bold"/>
              </a:rPr>
              <a:t>take</a:t>
            </a:r>
          </a:p>
          <a:p>
            <a:pPr algn="ctr">
              <a:lnSpc>
                <a:spcPts val="4421"/>
              </a:lnSpc>
            </a:pPr>
            <a:endParaRPr lang="en-US" sz="3858" b="1" u="sng">
              <a:solidFill>
                <a:srgbClr val="2C291C"/>
              </a:solidFill>
              <a:latin typeface="Lato Bold"/>
              <a:ea typeface="Lato Bold"/>
              <a:cs typeface="Lato Bold"/>
              <a:sym typeface="Lato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801300" y="4405873"/>
            <a:ext cx="2115409" cy="658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89"/>
              </a:lnSpc>
            </a:pPr>
            <a:r>
              <a:rPr lang="en-US" sz="3849" b="1" u="sng">
                <a:solidFill>
                  <a:srgbClr val="2C291C"/>
                </a:solidFill>
                <a:latin typeface="Lato Bold"/>
                <a:ea typeface="Lato Bold"/>
                <a:cs typeface="Lato Bold"/>
                <a:sym typeface="Lato Bold"/>
              </a:rPr>
              <a:t>make</a:t>
            </a:r>
            <a:r>
              <a:rPr lang="en-US" sz="3849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 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195988" y="4394746"/>
            <a:ext cx="870545" cy="1338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89"/>
              </a:lnSpc>
            </a:pPr>
            <a:r>
              <a:rPr lang="en-US" sz="3849" b="1" u="sng">
                <a:solidFill>
                  <a:srgbClr val="2C291C"/>
                </a:solidFill>
                <a:latin typeface="Lato Bold"/>
                <a:ea typeface="Lato Bold"/>
                <a:cs typeface="Lato Bold"/>
                <a:sym typeface="Lato Bold"/>
              </a:rPr>
              <a:t>use </a:t>
            </a:r>
          </a:p>
          <a:p>
            <a:pPr algn="ctr">
              <a:lnSpc>
                <a:spcPts val="5389"/>
              </a:lnSpc>
            </a:pPr>
            <a:endParaRPr lang="en-US" sz="3849" b="1" u="sng">
              <a:solidFill>
                <a:srgbClr val="2C291C"/>
              </a:solidFill>
              <a:latin typeface="Lato Bold"/>
              <a:ea typeface="Lato Bold"/>
              <a:cs typeface="Lato Bold"/>
              <a:sym typeface="Lato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4483527" y="4356981"/>
            <a:ext cx="1298266" cy="658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89"/>
              </a:lnSpc>
            </a:pPr>
            <a:r>
              <a:rPr lang="en-US" sz="3849" b="1" u="sng">
                <a:solidFill>
                  <a:srgbClr val="2C291C"/>
                </a:solidFill>
                <a:latin typeface="Lato Bold"/>
                <a:ea typeface="Lato Bold"/>
                <a:cs typeface="Lato Bold"/>
                <a:sym typeface="Lato Bold"/>
              </a:rPr>
              <a:t>waste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194574" y="6238149"/>
            <a:ext cx="13473361" cy="25035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22"/>
              </a:lnSpc>
            </a:pPr>
            <a:r>
              <a:rPr lang="en-US" sz="4801">
                <a:solidFill>
                  <a:srgbClr val="2C291C"/>
                </a:solidFill>
                <a:latin typeface="Lato"/>
                <a:ea typeface="Lato"/>
                <a:cs typeface="Lato"/>
                <a:sym typeface="Lato"/>
              </a:rPr>
              <a:t>When we bin clothes, we have to go back to the start to get more natural resources which takes a lot of energy.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400</Words>
  <Application>Microsoft Office PowerPoint</Application>
  <PresentationFormat>Custom</PresentationFormat>
  <Paragraphs>78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Lato</vt:lpstr>
      <vt:lpstr>Lato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Assembly - An introduction to clothing</dc:title>
  <cp:lastModifiedBy>Jessie Sullivan</cp:lastModifiedBy>
  <cp:revision>1</cp:revision>
  <dcterms:created xsi:type="dcterms:W3CDTF">2006-08-16T00:00:00Z</dcterms:created>
  <dcterms:modified xsi:type="dcterms:W3CDTF">2025-10-07T15:10:27Z</dcterms:modified>
  <dc:identifier>DAG0o_JKvSs</dc:identifier>
</cp:coreProperties>
</file>