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Lato" panose="020F0502020204030203" pitchFamily="34" charset="0"/>
      <p:regular r:id="rId15"/>
    </p:embeddedFont>
    <p:embeddedFont>
      <p:font typeface="Lato Bold" panose="020F0502020204030203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These things are all made of plastic.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Talk partner task. </a:t>
            </a:r>
          </a:p>
          <a:p>
            <a:endParaRPr lang="en-US"/>
          </a:p>
          <a:p>
            <a:r>
              <a:rPr lang="en-US"/>
              <a:t>"When I say go, you have 30 seconds to tell your partner why is plastic everywhere using the sentence starter 'plastic is everywhere because...' - Go!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35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4.svg"/><Relationship Id="rId5" Type="http://schemas.openxmlformats.org/officeDocument/2006/relationships/image" Target="../media/image17.svg"/><Relationship Id="rId15" Type="http://schemas.openxmlformats.org/officeDocument/2006/relationships/image" Target="../media/image47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lwa.gov.uk/article/plastic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34.svg"/><Relationship Id="rId10" Type="http://schemas.openxmlformats.org/officeDocument/2006/relationships/image" Target="../media/image54.svg"/><Relationship Id="rId4" Type="http://schemas.openxmlformats.org/officeDocument/2006/relationships/image" Target="../media/image33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7.sv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2.svg"/><Relationship Id="rId10" Type="http://schemas.openxmlformats.org/officeDocument/2006/relationships/image" Target="../media/image21.svg"/><Relationship Id="rId19" Type="http://schemas.openxmlformats.org/officeDocument/2006/relationships/image" Target="../media/image36.sv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.sv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5.svg"/><Relationship Id="rId3" Type="http://schemas.openxmlformats.org/officeDocument/2006/relationships/image" Target="../media/image2.png"/><Relationship Id="rId7" Type="http://schemas.openxmlformats.org/officeDocument/2006/relationships/image" Target="../media/image40.svg"/><Relationship Id="rId12" Type="http://schemas.openxmlformats.org/officeDocument/2006/relationships/image" Target="../media/image20.png"/><Relationship Id="rId17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9.svg"/><Relationship Id="rId5" Type="http://schemas.openxmlformats.org/officeDocument/2006/relationships/image" Target="../media/image38.svg"/><Relationship Id="rId15" Type="http://schemas.openxmlformats.org/officeDocument/2006/relationships/image" Target="../media/image42.png"/><Relationship Id="rId10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17.sv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4.svg"/><Relationship Id="rId5" Type="http://schemas.openxmlformats.org/officeDocument/2006/relationships/image" Target="../media/image17.sv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8.png"/><Relationship Id="rId5" Type="http://schemas.openxmlformats.org/officeDocument/2006/relationships/image" Target="../media/image46.png"/><Relationship Id="rId10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670006" y="1395467"/>
            <a:ext cx="8398805" cy="6993914"/>
          </a:xfrm>
          <a:custGeom>
            <a:avLst/>
            <a:gdLst/>
            <a:ahLst/>
            <a:cxnLst/>
            <a:rect l="l" t="t" r="r" b="b"/>
            <a:pathLst>
              <a:path w="8398805" h="6993914">
                <a:moveTo>
                  <a:pt x="0" y="0"/>
                </a:moveTo>
                <a:lnTo>
                  <a:pt x="8398805" y="0"/>
                </a:lnTo>
                <a:lnTo>
                  <a:pt x="8398805" y="6993914"/>
                </a:lnTo>
                <a:lnTo>
                  <a:pt x="0" y="6993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4790702"/>
            <a:ext cx="1096776" cy="3323564"/>
          </a:xfrm>
          <a:custGeom>
            <a:avLst/>
            <a:gdLst/>
            <a:ahLst/>
            <a:cxnLst/>
            <a:rect l="l" t="t" r="r" b="b"/>
            <a:pathLst>
              <a:path w="1096776" h="3323564">
                <a:moveTo>
                  <a:pt x="0" y="0"/>
                </a:moveTo>
                <a:lnTo>
                  <a:pt x="1096776" y="0"/>
                </a:lnTo>
                <a:lnTo>
                  <a:pt x="1096776" y="3323564"/>
                </a:lnTo>
                <a:lnTo>
                  <a:pt x="0" y="3323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689856" y="3910280"/>
            <a:ext cx="2718779" cy="3207999"/>
          </a:xfrm>
          <a:custGeom>
            <a:avLst/>
            <a:gdLst/>
            <a:ahLst/>
            <a:cxnLst/>
            <a:rect l="l" t="t" r="r" b="b"/>
            <a:pathLst>
              <a:path w="2718779" h="3207999">
                <a:moveTo>
                  <a:pt x="0" y="0"/>
                </a:moveTo>
                <a:lnTo>
                  <a:pt x="2718780" y="0"/>
                </a:lnTo>
                <a:lnTo>
                  <a:pt x="2718780" y="3208000"/>
                </a:lnTo>
                <a:lnTo>
                  <a:pt x="0" y="3208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933314">
            <a:off x="1268705" y="942939"/>
            <a:ext cx="1313117" cy="3242264"/>
          </a:xfrm>
          <a:custGeom>
            <a:avLst/>
            <a:gdLst/>
            <a:ahLst/>
            <a:cxnLst/>
            <a:rect l="l" t="t" r="r" b="b"/>
            <a:pathLst>
              <a:path w="1313117" h="3242264">
                <a:moveTo>
                  <a:pt x="0" y="0"/>
                </a:moveTo>
                <a:lnTo>
                  <a:pt x="1313117" y="0"/>
                </a:lnTo>
                <a:lnTo>
                  <a:pt x="1313117" y="3242264"/>
                </a:lnTo>
                <a:lnTo>
                  <a:pt x="0" y="32422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990158" y="411830"/>
            <a:ext cx="2341552" cy="3196658"/>
          </a:xfrm>
          <a:custGeom>
            <a:avLst/>
            <a:gdLst/>
            <a:ahLst/>
            <a:cxnLst/>
            <a:rect l="l" t="t" r="r" b="b"/>
            <a:pathLst>
              <a:path w="2341552" h="3196658">
                <a:moveTo>
                  <a:pt x="0" y="0"/>
                </a:moveTo>
                <a:lnTo>
                  <a:pt x="2341552" y="0"/>
                </a:lnTo>
                <a:lnTo>
                  <a:pt x="2341552" y="3196658"/>
                </a:lnTo>
                <a:lnTo>
                  <a:pt x="0" y="3196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5638568" y="601177"/>
            <a:ext cx="2859680" cy="3007312"/>
          </a:xfrm>
          <a:custGeom>
            <a:avLst/>
            <a:gdLst/>
            <a:ahLst/>
            <a:cxnLst/>
            <a:rect l="l" t="t" r="r" b="b"/>
            <a:pathLst>
              <a:path w="2859680" h="3007312">
                <a:moveTo>
                  <a:pt x="0" y="0"/>
                </a:moveTo>
                <a:lnTo>
                  <a:pt x="2859680" y="0"/>
                </a:lnTo>
                <a:lnTo>
                  <a:pt x="2859680" y="3007311"/>
                </a:lnTo>
                <a:lnTo>
                  <a:pt x="0" y="3007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990158" y="3910280"/>
            <a:ext cx="3233327" cy="2542203"/>
          </a:xfrm>
          <a:custGeom>
            <a:avLst/>
            <a:gdLst/>
            <a:ahLst/>
            <a:cxnLst/>
            <a:rect l="l" t="t" r="r" b="b"/>
            <a:pathLst>
              <a:path w="3233327" h="2542203">
                <a:moveTo>
                  <a:pt x="0" y="0"/>
                </a:moveTo>
                <a:lnTo>
                  <a:pt x="3233327" y="0"/>
                </a:lnTo>
                <a:lnTo>
                  <a:pt x="3233327" y="2542204"/>
                </a:lnTo>
                <a:lnTo>
                  <a:pt x="0" y="254220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48283" y="7118280"/>
            <a:ext cx="2843509" cy="3078224"/>
          </a:xfrm>
          <a:custGeom>
            <a:avLst/>
            <a:gdLst/>
            <a:ahLst/>
            <a:cxnLst/>
            <a:rect l="l" t="t" r="r" b="b"/>
            <a:pathLst>
              <a:path w="2843509" h="3078224">
                <a:moveTo>
                  <a:pt x="0" y="0"/>
                </a:moveTo>
                <a:lnTo>
                  <a:pt x="2843510" y="0"/>
                </a:lnTo>
                <a:lnTo>
                  <a:pt x="2843510" y="3078224"/>
                </a:lnTo>
                <a:lnTo>
                  <a:pt x="0" y="30782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6756421">
            <a:off x="5535086" y="5978554"/>
            <a:ext cx="2199612" cy="3744020"/>
          </a:xfrm>
          <a:custGeom>
            <a:avLst/>
            <a:gdLst/>
            <a:ahLst/>
            <a:cxnLst/>
            <a:rect l="l" t="t" r="r" b="b"/>
            <a:pathLst>
              <a:path w="2199612" h="3744020">
                <a:moveTo>
                  <a:pt x="0" y="0"/>
                </a:moveTo>
                <a:lnTo>
                  <a:pt x="2199612" y="0"/>
                </a:lnTo>
                <a:lnTo>
                  <a:pt x="2199612" y="3744020"/>
                </a:lnTo>
                <a:lnTo>
                  <a:pt x="0" y="374402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1144308" y="2553721"/>
            <a:ext cx="5450200" cy="404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4"/>
              </a:lnSpc>
            </a:pPr>
            <a:r>
              <a:rPr lang="en-US" sz="5767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do all these things have in common?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040820" y="1158718"/>
            <a:ext cx="4034996" cy="5976200"/>
            <a:chOff x="0" y="0"/>
            <a:chExt cx="5379994" cy="7968267"/>
          </a:xfrm>
        </p:grpSpPr>
        <p:sp>
          <p:nvSpPr>
            <p:cNvPr id="5" name="Freeform 5"/>
            <p:cNvSpPr/>
            <p:nvPr/>
          </p:nvSpPr>
          <p:spPr>
            <a:xfrm>
              <a:off x="0" y="1165976"/>
              <a:ext cx="5379994" cy="6802292"/>
            </a:xfrm>
            <a:custGeom>
              <a:avLst/>
              <a:gdLst/>
              <a:ahLst/>
              <a:cxnLst/>
              <a:rect l="l" t="t" r="r" b="b"/>
              <a:pathLst>
                <a:path w="5379994" h="6802292">
                  <a:moveTo>
                    <a:pt x="0" y="0"/>
                  </a:moveTo>
                  <a:lnTo>
                    <a:pt x="5379994" y="0"/>
                  </a:lnTo>
                  <a:lnTo>
                    <a:pt x="5379994" y="6802291"/>
                  </a:lnTo>
                  <a:lnTo>
                    <a:pt x="0" y="6802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10569" y="2727126"/>
              <a:ext cx="1962690" cy="1381020"/>
            </a:xfrm>
            <a:custGeom>
              <a:avLst/>
              <a:gdLst/>
              <a:ahLst/>
              <a:cxnLst/>
              <a:rect l="l" t="t" r="r" b="b"/>
              <a:pathLst>
                <a:path w="1962690" h="1381020">
                  <a:moveTo>
                    <a:pt x="0" y="0"/>
                  </a:moveTo>
                  <a:lnTo>
                    <a:pt x="1962690" y="0"/>
                  </a:lnTo>
                  <a:lnTo>
                    <a:pt x="1962690" y="1381020"/>
                  </a:lnTo>
                  <a:lnTo>
                    <a:pt x="0" y="138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903252" y="84354"/>
              <a:ext cx="4180134" cy="2743688"/>
            </a:xfrm>
            <a:custGeom>
              <a:avLst/>
              <a:gdLst/>
              <a:ahLst/>
              <a:cxnLst/>
              <a:rect l="l" t="t" r="r" b="b"/>
              <a:pathLst>
                <a:path w="4180134" h="2743688">
                  <a:moveTo>
                    <a:pt x="0" y="0"/>
                  </a:moveTo>
                  <a:lnTo>
                    <a:pt x="4180134" y="0"/>
                  </a:lnTo>
                  <a:lnTo>
                    <a:pt x="4180134" y="2743688"/>
                  </a:lnTo>
                  <a:lnTo>
                    <a:pt x="0" y="274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8321621" y="697754"/>
            <a:ext cx="6476190" cy="4921904"/>
          </a:xfrm>
          <a:custGeom>
            <a:avLst/>
            <a:gdLst/>
            <a:ahLst/>
            <a:cxnLst/>
            <a:rect l="l" t="t" r="r" b="b"/>
            <a:pathLst>
              <a:path w="6476190" h="4921904">
                <a:moveTo>
                  <a:pt x="0" y="0"/>
                </a:moveTo>
                <a:lnTo>
                  <a:pt x="6476190" y="0"/>
                </a:lnTo>
                <a:lnTo>
                  <a:pt x="6476190" y="4921905"/>
                </a:lnTo>
                <a:lnTo>
                  <a:pt x="0" y="49219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321621" y="2108102"/>
            <a:ext cx="6305920" cy="165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6"/>
              </a:lnSpc>
            </a:pPr>
            <a:r>
              <a:rPr lang="en-US" sz="47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can you do to reduce your plastic?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7684939"/>
            <a:ext cx="18637660" cy="82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6"/>
              </a:lnSpc>
            </a:pPr>
            <a:r>
              <a:rPr lang="en-US" sz="48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To reduce our plastic waste, we can _______, _______ and _______.</a:t>
            </a:r>
          </a:p>
        </p:txBody>
      </p:sp>
      <p:sp>
        <p:nvSpPr>
          <p:cNvPr id="11" name="Freeform 11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874749" y="6798136"/>
            <a:ext cx="1143238" cy="1596144"/>
          </a:xfrm>
          <a:custGeom>
            <a:avLst/>
            <a:gdLst/>
            <a:ahLst/>
            <a:cxnLst/>
            <a:rect l="l" t="t" r="r" b="b"/>
            <a:pathLst>
              <a:path w="1143238" h="1596144">
                <a:moveTo>
                  <a:pt x="0" y="0"/>
                </a:moveTo>
                <a:lnTo>
                  <a:pt x="1143238" y="0"/>
                </a:lnTo>
                <a:lnTo>
                  <a:pt x="1143238" y="1596144"/>
                </a:lnTo>
                <a:lnTo>
                  <a:pt x="0" y="15961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2966921" y="6836474"/>
            <a:ext cx="1660621" cy="1519468"/>
          </a:xfrm>
          <a:custGeom>
            <a:avLst/>
            <a:gdLst/>
            <a:ahLst/>
            <a:cxnLst/>
            <a:rect l="l" t="t" r="r" b="b"/>
            <a:pathLst>
              <a:path w="1660621" h="1519468">
                <a:moveTo>
                  <a:pt x="0" y="0"/>
                </a:moveTo>
                <a:lnTo>
                  <a:pt x="1660620" y="0"/>
                </a:lnTo>
                <a:lnTo>
                  <a:pt x="1660620" y="1519468"/>
                </a:lnTo>
                <a:lnTo>
                  <a:pt x="0" y="15194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6067439" y="6989155"/>
            <a:ext cx="1469412" cy="1405125"/>
          </a:xfrm>
          <a:custGeom>
            <a:avLst/>
            <a:gdLst/>
            <a:ahLst/>
            <a:cxnLst/>
            <a:rect l="l" t="t" r="r" b="b"/>
            <a:pathLst>
              <a:path w="1469412" h="1405125">
                <a:moveTo>
                  <a:pt x="0" y="0"/>
                </a:moveTo>
                <a:lnTo>
                  <a:pt x="1469412" y="0"/>
                </a:lnTo>
                <a:lnTo>
                  <a:pt x="1469412" y="1405125"/>
                </a:lnTo>
                <a:lnTo>
                  <a:pt x="0" y="14051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96987" y="5143500"/>
            <a:ext cx="3117015" cy="4616587"/>
            <a:chOff x="0" y="0"/>
            <a:chExt cx="4156020" cy="6155449"/>
          </a:xfrm>
        </p:grpSpPr>
        <p:sp>
          <p:nvSpPr>
            <p:cNvPr id="5" name="Freeform 5"/>
            <p:cNvSpPr/>
            <p:nvPr/>
          </p:nvSpPr>
          <p:spPr>
            <a:xfrm>
              <a:off x="0" y="900711"/>
              <a:ext cx="4156020" cy="5254738"/>
            </a:xfrm>
            <a:custGeom>
              <a:avLst/>
              <a:gdLst/>
              <a:ahLst/>
              <a:cxnLst/>
              <a:rect l="l" t="t" r="r" b="b"/>
              <a:pathLst>
                <a:path w="4156020" h="5254738">
                  <a:moveTo>
                    <a:pt x="0" y="0"/>
                  </a:moveTo>
                  <a:lnTo>
                    <a:pt x="4156020" y="0"/>
                  </a:lnTo>
                  <a:lnTo>
                    <a:pt x="4156020" y="5254738"/>
                  </a:lnTo>
                  <a:lnTo>
                    <a:pt x="0" y="5254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07654" y="2106692"/>
              <a:ext cx="1516169" cy="1066832"/>
            </a:xfrm>
            <a:custGeom>
              <a:avLst/>
              <a:gdLst/>
              <a:ahLst/>
              <a:cxnLst/>
              <a:rect l="l" t="t" r="r" b="b"/>
              <a:pathLst>
                <a:path w="1516169" h="1066832">
                  <a:moveTo>
                    <a:pt x="0" y="0"/>
                  </a:moveTo>
                  <a:lnTo>
                    <a:pt x="1516169" y="0"/>
                  </a:lnTo>
                  <a:lnTo>
                    <a:pt x="1516169" y="1066832"/>
                  </a:lnTo>
                  <a:lnTo>
                    <a:pt x="0" y="1066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697758" y="65163"/>
              <a:ext cx="3229134" cy="2119486"/>
            </a:xfrm>
            <a:custGeom>
              <a:avLst/>
              <a:gdLst/>
              <a:ahLst/>
              <a:cxnLst/>
              <a:rect l="l" t="t" r="r" b="b"/>
              <a:pathLst>
                <a:path w="3229134" h="2119486">
                  <a:moveTo>
                    <a:pt x="0" y="0"/>
                  </a:moveTo>
                  <a:lnTo>
                    <a:pt x="3229133" y="0"/>
                  </a:lnTo>
                  <a:lnTo>
                    <a:pt x="3229133" y="2119486"/>
                  </a:lnTo>
                  <a:lnTo>
                    <a:pt x="0" y="2119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3314002" y="2054073"/>
            <a:ext cx="13664222" cy="3889779"/>
          </a:xfrm>
          <a:custGeom>
            <a:avLst/>
            <a:gdLst/>
            <a:ahLst/>
            <a:cxnLst/>
            <a:rect l="l" t="t" r="r" b="b"/>
            <a:pathLst>
              <a:path w="13664222" h="3889779">
                <a:moveTo>
                  <a:pt x="0" y="0"/>
                </a:moveTo>
                <a:lnTo>
                  <a:pt x="13664222" y="0"/>
                </a:lnTo>
                <a:lnTo>
                  <a:pt x="13664222" y="3889778"/>
                </a:lnTo>
                <a:lnTo>
                  <a:pt x="0" y="3889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113" b="-13318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best things we can do are to: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34939" y="6059746"/>
            <a:ext cx="2849291" cy="146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stop buying plastic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6059746"/>
            <a:ext cx="2849291" cy="146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use it again and again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69408" y="6081667"/>
            <a:ext cx="2849291" cy="146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clean it and recycle 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873537" y="719642"/>
            <a:ext cx="8049490" cy="6117612"/>
          </a:xfrm>
          <a:custGeom>
            <a:avLst/>
            <a:gdLst/>
            <a:ahLst/>
            <a:cxnLst/>
            <a:rect l="l" t="t" r="r" b="b"/>
            <a:pathLst>
              <a:path w="8049490" h="6117612">
                <a:moveTo>
                  <a:pt x="0" y="0"/>
                </a:moveTo>
                <a:lnTo>
                  <a:pt x="8049490" y="0"/>
                </a:lnTo>
                <a:lnTo>
                  <a:pt x="8049490" y="6117612"/>
                </a:lnTo>
                <a:lnTo>
                  <a:pt x="0" y="6117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953380" y="1380339"/>
            <a:ext cx="6305920" cy="426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7"/>
              </a:lnSpc>
            </a:pPr>
            <a:r>
              <a:rPr lang="en-US" sz="40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Great start!</a:t>
            </a:r>
          </a:p>
          <a:p>
            <a:pPr algn="ctr">
              <a:lnSpc>
                <a:spcPts val="5647"/>
              </a:lnSpc>
            </a:pPr>
            <a:r>
              <a:rPr lang="en-US" sz="40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Your teacher will now use </a:t>
            </a:r>
            <a:r>
              <a:rPr lang="en-US" sz="4033" u="sng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  <a:hlinkClick r:id="rId6" tooltip="https://www.nlwa.gov.uk/article/plastic"/>
              </a:rPr>
              <a:t>my plastic lessons</a:t>
            </a:r>
            <a:r>
              <a:rPr lang="en-US" sz="40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to teach you all the details about plastic to become an expert!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62650" y="1334739"/>
            <a:ext cx="9347068" cy="8250742"/>
            <a:chOff x="0" y="0"/>
            <a:chExt cx="12462758" cy="11000989"/>
          </a:xfrm>
        </p:grpSpPr>
        <p:sp>
          <p:nvSpPr>
            <p:cNvPr id="7" name="Freeform 7"/>
            <p:cNvSpPr/>
            <p:nvPr/>
          </p:nvSpPr>
          <p:spPr>
            <a:xfrm flipH="1">
              <a:off x="0" y="1248881"/>
              <a:ext cx="12462758" cy="9752108"/>
            </a:xfrm>
            <a:custGeom>
              <a:avLst/>
              <a:gdLst/>
              <a:ahLst/>
              <a:cxnLst/>
              <a:rect l="l" t="t" r="r" b="b"/>
              <a:pathLst>
                <a:path w="12462758" h="9752108">
                  <a:moveTo>
                    <a:pt x="12462758" y="0"/>
                  </a:moveTo>
                  <a:lnTo>
                    <a:pt x="0" y="0"/>
                  </a:lnTo>
                  <a:lnTo>
                    <a:pt x="0" y="9752108"/>
                  </a:lnTo>
                  <a:lnTo>
                    <a:pt x="12462758" y="9752108"/>
                  </a:lnTo>
                  <a:lnTo>
                    <a:pt x="12462758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4744421" y="3432783"/>
              <a:ext cx="2476827" cy="1630203"/>
            </a:xfrm>
            <a:custGeom>
              <a:avLst/>
              <a:gdLst/>
              <a:ahLst/>
              <a:cxnLst/>
              <a:rect l="l" t="t" r="r" b="b"/>
              <a:pathLst>
                <a:path w="2476827" h="1630203">
                  <a:moveTo>
                    <a:pt x="2476827" y="0"/>
                  </a:moveTo>
                  <a:lnTo>
                    <a:pt x="0" y="0"/>
                  </a:lnTo>
                  <a:lnTo>
                    <a:pt x="0" y="1630203"/>
                  </a:lnTo>
                  <a:lnTo>
                    <a:pt x="2476827" y="1630203"/>
                  </a:lnTo>
                  <a:lnTo>
                    <a:pt x="24768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-140674">
              <a:off x="4282153" y="99427"/>
              <a:ext cx="4927040" cy="3233930"/>
            </a:xfrm>
            <a:custGeom>
              <a:avLst/>
              <a:gdLst/>
              <a:ahLst/>
              <a:cxnLst/>
              <a:rect l="l" t="t" r="r" b="b"/>
              <a:pathLst>
                <a:path w="4927040" h="3233930">
                  <a:moveTo>
                    <a:pt x="0" y="0"/>
                  </a:moveTo>
                  <a:lnTo>
                    <a:pt x="4927040" y="0"/>
                  </a:lnTo>
                  <a:lnTo>
                    <a:pt x="4927040" y="3233930"/>
                  </a:lnTo>
                  <a:lnTo>
                    <a:pt x="0" y="3233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770587" y="1579864"/>
            <a:ext cx="10488713" cy="404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0"/>
              </a:lnSpc>
            </a:pPr>
            <a:r>
              <a:rPr lang="en-US" sz="11607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An introduction to </a:t>
            </a:r>
            <a:r>
              <a:rPr lang="en-US" sz="11607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plastic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20799" y="1256524"/>
            <a:ext cx="5504533" cy="8152721"/>
            <a:chOff x="0" y="0"/>
            <a:chExt cx="7339378" cy="10870294"/>
          </a:xfrm>
        </p:grpSpPr>
        <p:sp>
          <p:nvSpPr>
            <p:cNvPr id="6" name="Freeform 6"/>
            <p:cNvSpPr/>
            <p:nvPr/>
          </p:nvSpPr>
          <p:spPr>
            <a:xfrm>
              <a:off x="0" y="1590621"/>
              <a:ext cx="7339378" cy="9279673"/>
            </a:xfrm>
            <a:custGeom>
              <a:avLst/>
              <a:gdLst/>
              <a:ahLst/>
              <a:cxnLst/>
              <a:rect l="l" t="t" r="r" b="b"/>
              <a:pathLst>
                <a:path w="7339378" h="9279673">
                  <a:moveTo>
                    <a:pt x="0" y="0"/>
                  </a:moveTo>
                  <a:lnTo>
                    <a:pt x="7339378" y="0"/>
                  </a:lnTo>
                  <a:lnTo>
                    <a:pt x="7339378" y="9279673"/>
                  </a:lnTo>
                  <a:lnTo>
                    <a:pt x="0" y="9279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3015653" y="3720340"/>
              <a:ext cx="2677498" cy="1883985"/>
            </a:xfrm>
            <a:custGeom>
              <a:avLst/>
              <a:gdLst/>
              <a:ahLst/>
              <a:cxnLst/>
              <a:rect l="l" t="t" r="r" b="b"/>
              <a:pathLst>
                <a:path w="2677498" h="1883985">
                  <a:moveTo>
                    <a:pt x="0" y="0"/>
                  </a:moveTo>
                  <a:lnTo>
                    <a:pt x="2677499" y="0"/>
                  </a:lnTo>
                  <a:lnTo>
                    <a:pt x="2677499" y="1883985"/>
                  </a:lnTo>
                  <a:lnTo>
                    <a:pt x="0" y="1883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-140674">
              <a:off x="1232214" y="115076"/>
              <a:ext cx="5702530" cy="3742934"/>
            </a:xfrm>
            <a:custGeom>
              <a:avLst/>
              <a:gdLst/>
              <a:ahLst/>
              <a:cxnLst/>
              <a:rect l="l" t="t" r="r" b="b"/>
              <a:pathLst>
                <a:path w="5702530" h="3742934">
                  <a:moveTo>
                    <a:pt x="0" y="0"/>
                  </a:moveTo>
                  <a:lnTo>
                    <a:pt x="5702531" y="0"/>
                  </a:lnTo>
                  <a:lnTo>
                    <a:pt x="5702531" y="3742934"/>
                  </a:lnTo>
                  <a:lnTo>
                    <a:pt x="0" y="3742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5" name="Freeform 5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4419043" y="2389014"/>
            <a:ext cx="2600488" cy="2411953"/>
          </a:xfrm>
          <a:custGeom>
            <a:avLst/>
            <a:gdLst/>
            <a:ahLst/>
            <a:cxnLst/>
            <a:rect l="l" t="t" r="r" b="b"/>
            <a:pathLst>
              <a:path w="2600488" h="2411953">
                <a:moveTo>
                  <a:pt x="0" y="0"/>
                </a:moveTo>
                <a:lnTo>
                  <a:pt x="2600489" y="0"/>
                </a:lnTo>
                <a:lnTo>
                  <a:pt x="2600489" y="2411953"/>
                </a:lnTo>
                <a:lnTo>
                  <a:pt x="0" y="2411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289829" y="2289312"/>
            <a:ext cx="1875311" cy="2825328"/>
          </a:xfrm>
          <a:custGeom>
            <a:avLst/>
            <a:gdLst/>
            <a:ahLst/>
            <a:cxnLst/>
            <a:rect l="l" t="t" r="r" b="b"/>
            <a:pathLst>
              <a:path w="1875311" h="2825328">
                <a:moveTo>
                  <a:pt x="0" y="0"/>
                </a:moveTo>
                <a:lnTo>
                  <a:pt x="1875311" y="0"/>
                </a:lnTo>
                <a:lnTo>
                  <a:pt x="1875311" y="2825327"/>
                </a:lnTo>
                <a:lnTo>
                  <a:pt x="0" y="28253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679430" y="2135117"/>
            <a:ext cx="3078876" cy="3133716"/>
          </a:xfrm>
          <a:custGeom>
            <a:avLst/>
            <a:gdLst/>
            <a:ahLst/>
            <a:cxnLst/>
            <a:rect l="l" t="t" r="r" b="b"/>
            <a:pathLst>
              <a:path w="3078876" h="3133716">
                <a:moveTo>
                  <a:pt x="0" y="0"/>
                </a:moveTo>
                <a:lnTo>
                  <a:pt x="3078877" y="0"/>
                </a:lnTo>
                <a:lnTo>
                  <a:pt x="3078877" y="3133716"/>
                </a:lnTo>
                <a:lnTo>
                  <a:pt x="0" y="31337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639429" y="2318399"/>
            <a:ext cx="2491912" cy="2482568"/>
          </a:xfrm>
          <a:custGeom>
            <a:avLst/>
            <a:gdLst/>
            <a:ahLst/>
            <a:cxnLst/>
            <a:rect l="l" t="t" r="r" b="b"/>
            <a:pathLst>
              <a:path w="2491912" h="2482568">
                <a:moveTo>
                  <a:pt x="0" y="0"/>
                </a:moveTo>
                <a:lnTo>
                  <a:pt x="2491913" y="0"/>
                </a:lnTo>
                <a:lnTo>
                  <a:pt x="2491913" y="2482568"/>
                </a:lnTo>
                <a:lnTo>
                  <a:pt x="0" y="24825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5329436" y="2135117"/>
            <a:ext cx="1979394" cy="2665850"/>
          </a:xfrm>
          <a:custGeom>
            <a:avLst/>
            <a:gdLst/>
            <a:ahLst/>
            <a:cxnLst/>
            <a:rect l="l" t="t" r="r" b="b"/>
            <a:pathLst>
              <a:path w="1979394" h="2665850">
                <a:moveTo>
                  <a:pt x="0" y="0"/>
                </a:moveTo>
                <a:lnTo>
                  <a:pt x="1979394" y="0"/>
                </a:lnTo>
                <a:lnTo>
                  <a:pt x="1979394" y="2665850"/>
                </a:lnTo>
                <a:lnTo>
                  <a:pt x="0" y="2665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is everywhere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6392" y="5052912"/>
            <a:ext cx="3022185" cy="15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furniture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97347" y="5052912"/>
            <a:ext cx="3022185" cy="15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packaging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75339" y="5068808"/>
            <a:ext cx="2573699" cy="15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toys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06288" y="5173583"/>
            <a:ext cx="2573699" cy="15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materials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85800" y="5173583"/>
            <a:ext cx="3702200" cy="15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</a:t>
            </a:r>
          </a:p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utensils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285350" y="1827919"/>
            <a:ext cx="4778586" cy="7077527"/>
            <a:chOff x="0" y="0"/>
            <a:chExt cx="6371448" cy="9436702"/>
          </a:xfrm>
        </p:grpSpPr>
        <p:sp>
          <p:nvSpPr>
            <p:cNvPr id="5" name="Freeform 5"/>
            <p:cNvSpPr/>
            <p:nvPr/>
          </p:nvSpPr>
          <p:spPr>
            <a:xfrm>
              <a:off x="0" y="1380848"/>
              <a:ext cx="6371448" cy="8055854"/>
            </a:xfrm>
            <a:custGeom>
              <a:avLst/>
              <a:gdLst/>
              <a:ahLst/>
              <a:cxnLst/>
              <a:rect l="l" t="t" r="r" b="b"/>
              <a:pathLst>
                <a:path w="6371448" h="8055854">
                  <a:moveTo>
                    <a:pt x="0" y="0"/>
                  </a:moveTo>
                  <a:lnTo>
                    <a:pt x="6371448" y="0"/>
                  </a:lnTo>
                  <a:lnTo>
                    <a:pt x="6371448" y="8055854"/>
                  </a:lnTo>
                  <a:lnTo>
                    <a:pt x="0" y="8055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17944" y="3229695"/>
              <a:ext cx="2324385" cy="1635522"/>
            </a:xfrm>
            <a:custGeom>
              <a:avLst/>
              <a:gdLst/>
              <a:ahLst/>
              <a:cxnLst/>
              <a:rect l="l" t="t" r="r" b="b"/>
              <a:pathLst>
                <a:path w="2324385" h="1635522">
                  <a:moveTo>
                    <a:pt x="0" y="0"/>
                  </a:moveTo>
                  <a:lnTo>
                    <a:pt x="2324385" y="0"/>
                  </a:lnTo>
                  <a:lnTo>
                    <a:pt x="2324385" y="1635523"/>
                  </a:lnTo>
                  <a:lnTo>
                    <a:pt x="0" y="1635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1069708" y="99900"/>
              <a:ext cx="4950471" cy="3249309"/>
            </a:xfrm>
            <a:custGeom>
              <a:avLst/>
              <a:gdLst/>
              <a:ahLst/>
              <a:cxnLst/>
              <a:rect l="l" t="t" r="r" b="b"/>
              <a:pathLst>
                <a:path w="4950471" h="3249309">
                  <a:moveTo>
                    <a:pt x="0" y="0"/>
                  </a:moveTo>
                  <a:lnTo>
                    <a:pt x="4950471" y="0"/>
                  </a:lnTo>
                  <a:lnTo>
                    <a:pt x="4950471" y="3249309"/>
                  </a:lnTo>
                  <a:lnTo>
                    <a:pt x="0" y="3249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6446457" y="4628947"/>
            <a:ext cx="1841543" cy="1608821"/>
          </a:xfrm>
          <a:custGeom>
            <a:avLst/>
            <a:gdLst/>
            <a:ahLst/>
            <a:cxnLst/>
            <a:rect l="l" t="t" r="r" b="b"/>
            <a:pathLst>
              <a:path w="1841543" h="1608821">
                <a:moveTo>
                  <a:pt x="0" y="0"/>
                </a:moveTo>
                <a:lnTo>
                  <a:pt x="1841543" y="0"/>
                </a:lnTo>
                <a:lnTo>
                  <a:pt x="1841543" y="1608821"/>
                </a:lnTo>
                <a:lnTo>
                  <a:pt x="0" y="16088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423774" y="6874748"/>
            <a:ext cx="1474906" cy="1290543"/>
          </a:xfrm>
          <a:custGeom>
            <a:avLst/>
            <a:gdLst/>
            <a:ahLst/>
            <a:cxnLst/>
            <a:rect l="l" t="t" r="r" b="b"/>
            <a:pathLst>
              <a:path w="1474906" h="1290543">
                <a:moveTo>
                  <a:pt x="0" y="0"/>
                </a:moveTo>
                <a:lnTo>
                  <a:pt x="1474906" y="0"/>
                </a:lnTo>
                <a:lnTo>
                  <a:pt x="1474906" y="1290542"/>
                </a:lnTo>
                <a:lnTo>
                  <a:pt x="0" y="1290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119433" y="2734799"/>
            <a:ext cx="2281900" cy="1439672"/>
          </a:xfrm>
          <a:custGeom>
            <a:avLst/>
            <a:gdLst/>
            <a:ahLst/>
            <a:cxnLst/>
            <a:rect l="l" t="t" r="r" b="b"/>
            <a:pathLst>
              <a:path w="2281900" h="1439672">
                <a:moveTo>
                  <a:pt x="0" y="0"/>
                </a:moveTo>
                <a:lnTo>
                  <a:pt x="2281901" y="0"/>
                </a:lnTo>
                <a:lnTo>
                  <a:pt x="2281901" y="1439671"/>
                </a:lnTo>
                <a:lnTo>
                  <a:pt x="0" y="14396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is everywhere because...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35336" y="2845474"/>
            <a:ext cx="16747829" cy="10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83612" lvl="1" indent="-691806" algn="l">
              <a:lnSpc>
                <a:spcPts val="8972"/>
              </a:lnSpc>
              <a:buAutoNum type="arabicPeriod"/>
            </a:pPr>
            <a:r>
              <a:rPr lang="en-US" sz="6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It is cheap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95494" y="4824196"/>
            <a:ext cx="16747829" cy="10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2"/>
              </a:lnSpc>
            </a:pPr>
            <a:r>
              <a:rPr lang="en-US" sz="6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2. It can be made to any shape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95494" y="6909815"/>
            <a:ext cx="9928280" cy="10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2"/>
              </a:lnSpc>
            </a:pPr>
            <a:r>
              <a:rPr lang="en-US" sz="64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3. It is light but also strong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040820" y="1158718"/>
            <a:ext cx="4034996" cy="5976200"/>
            <a:chOff x="0" y="0"/>
            <a:chExt cx="5379994" cy="7968267"/>
          </a:xfrm>
        </p:grpSpPr>
        <p:sp>
          <p:nvSpPr>
            <p:cNvPr id="5" name="Freeform 5"/>
            <p:cNvSpPr/>
            <p:nvPr/>
          </p:nvSpPr>
          <p:spPr>
            <a:xfrm>
              <a:off x="0" y="1165976"/>
              <a:ext cx="5379994" cy="6802292"/>
            </a:xfrm>
            <a:custGeom>
              <a:avLst/>
              <a:gdLst/>
              <a:ahLst/>
              <a:cxnLst/>
              <a:rect l="l" t="t" r="r" b="b"/>
              <a:pathLst>
                <a:path w="5379994" h="6802292">
                  <a:moveTo>
                    <a:pt x="0" y="0"/>
                  </a:moveTo>
                  <a:lnTo>
                    <a:pt x="5379994" y="0"/>
                  </a:lnTo>
                  <a:lnTo>
                    <a:pt x="5379994" y="6802291"/>
                  </a:lnTo>
                  <a:lnTo>
                    <a:pt x="0" y="6802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10569" y="2727126"/>
              <a:ext cx="1962690" cy="1381020"/>
            </a:xfrm>
            <a:custGeom>
              <a:avLst/>
              <a:gdLst/>
              <a:ahLst/>
              <a:cxnLst/>
              <a:rect l="l" t="t" r="r" b="b"/>
              <a:pathLst>
                <a:path w="1962690" h="1381020">
                  <a:moveTo>
                    <a:pt x="0" y="0"/>
                  </a:moveTo>
                  <a:lnTo>
                    <a:pt x="1962690" y="0"/>
                  </a:lnTo>
                  <a:lnTo>
                    <a:pt x="1962690" y="1381020"/>
                  </a:lnTo>
                  <a:lnTo>
                    <a:pt x="0" y="138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903252" y="84354"/>
              <a:ext cx="4180134" cy="2743688"/>
            </a:xfrm>
            <a:custGeom>
              <a:avLst/>
              <a:gdLst/>
              <a:ahLst/>
              <a:cxnLst/>
              <a:rect l="l" t="t" r="r" b="b"/>
              <a:pathLst>
                <a:path w="4180134" h="2743688">
                  <a:moveTo>
                    <a:pt x="0" y="0"/>
                  </a:moveTo>
                  <a:lnTo>
                    <a:pt x="4180134" y="0"/>
                  </a:lnTo>
                  <a:lnTo>
                    <a:pt x="4180134" y="2743688"/>
                  </a:lnTo>
                  <a:lnTo>
                    <a:pt x="0" y="274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2446866" y="6874748"/>
            <a:ext cx="1841543" cy="1608821"/>
          </a:xfrm>
          <a:custGeom>
            <a:avLst/>
            <a:gdLst/>
            <a:ahLst/>
            <a:cxnLst/>
            <a:rect l="l" t="t" r="r" b="b"/>
            <a:pathLst>
              <a:path w="1841543" h="1608821">
                <a:moveTo>
                  <a:pt x="0" y="0"/>
                </a:moveTo>
                <a:lnTo>
                  <a:pt x="1841543" y="0"/>
                </a:lnTo>
                <a:lnTo>
                  <a:pt x="1841543" y="1608820"/>
                </a:lnTo>
                <a:lnTo>
                  <a:pt x="0" y="16088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784394" y="7134918"/>
            <a:ext cx="1474906" cy="1290543"/>
          </a:xfrm>
          <a:custGeom>
            <a:avLst/>
            <a:gdLst/>
            <a:ahLst/>
            <a:cxnLst/>
            <a:rect l="l" t="t" r="r" b="b"/>
            <a:pathLst>
              <a:path w="1474906" h="1290543">
                <a:moveTo>
                  <a:pt x="0" y="0"/>
                </a:moveTo>
                <a:lnTo>
                  <a:pt x="1474906" y="0"/>
                </a:lnTo>
                <a:lnTo>
                  <a:pt x="1474906" y="1290543"/>
                </a:lnTo>
                <a:lnTo>
                  <a:pt x="0" y="1290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040782" y="7476165"/>
            <a:ext cx="1504648" cy="949296"/>
          </a:xfrm>
          <a:custGeom>
            <a:avLst/>
            <a:gdLst/>
            <a:ahLst/>
            <a:cxnLst/>
            <a:rect l="l" t="t" r="r" b="b"/>
            <a:pathLst>
              <a:path w="1504648" h="949296">
                <a:moveTo>
                  <a:pt x="0" y="0"/>
                </a:moveTo>
                <a:lnTo>
                  <a:pt x="1504648" y="0"/>
                </a:lnTo>
                <a:lnTo>
                  <a:pt x="1504648" y="949296"/>
                </a:lnTo>
                <a:lnTo>
                  <a:pt x="0" y="9492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321621" y="697754"/>
            <a:ext cx="6476190" cy="4921904"/>
          </a:xfrm>
          <a:custGeom>
            <a:avLst/>
            <a:gdLst/>
            <a:ahLst/>
            <a:cxnLst/>
            <a:rect l="l" t="t" r="r" b="b"/>
            <a:pathLst>
              <a:path w="6476190" h="4921904">
                <a:moveTo>
                  <a:pt x="0" y="0"/>
                </a:moveTo>
                <a:lnTo>
                  <a:pt x="6476190" y="0"/>
                </a:lnTo>
                <a:lnTo>
                  <a:pt x="6476190" y="4921905"/>
                </a:lnTo>
                <a:lnTo>
                  <a:pt x="0" y="49219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8340671" y="1718126"/>
            <a:ext cx="6305920" cy="221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6"/>
              </a:lnSpc>
            </a:pPr>
            <a:r>
              <a:rPr lang="en-US" sz="63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Why is plastic everywhere?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7675414"/>
            <a:ext cx="18637660" cy="91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6"/>
              </a:lnSpc>
            </a:pPr>
            <a:r>
              <a:rPr lang="en-US" sz="53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Plastic is everywhere because ______, ______ and ______.</a:t>
            </a:r>
          </a:p>
        </p:txBody>
      </p:sp>
      <p:sp>
        <p:nvSpPr>
          <p:cNvPr id="14" name="Freeform 14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2912825" y="2444530"/>
            <a:ext cx="5087411" cy="7534925"/>
            <a:chOff x="0" y="0"/>
            <a:chExt cx="6783215" cy="10046566"/>
          </a:xfrm>
        </p:grpSpPr>
        <p:sp>
          <p:nvSpPr>
            <p:cNvPr id="5" name="Freeform 5"/>
            <p:cNvSpPr/>
            <p:nvPr/>
          </p:nvSpPr>
          <p:spPr>
            <a:xfrm>
              <a:off x="0" y="1470088"/>
              <a:ext cx="6783215" cy="8576479"/>
            </a:xfrm>
            <a:custGeom>
              <a:avLst/>
              <a:gdLst/>
              <a:ahLst/>
              <a:cxnLst/>
              <a:rect l="l" t="t" r="r" b="b"/>
              <a:pathLst>
                <a:path w="6783215" h="8576479">
                  <a:moveTo>
                    <a:pt x="0" y="0"/>
                  </a:moveTo>
                  <a:lnTo>
                    <a:pt x="6783215" y="0"/>
                  </a:lnTo>
                  <a:lnTo>
                    <a:pt x="6783215" y="8576478"/>
                  </a:lnTo>
                  <a:lnTo>
                    <a:pt x="0" y="8576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787134" y="3438420"/>
              <a:ext cx="2474603" cy="1741221"/>
            </a:xfrm>
            <a:custGeom>
              <a:avLst/>
              <a:gdLst/>
              <a:ahLst/>
              <a:cxnLst/>
              <a:rect l="l" t="t" r="r" b="b"/>
              <a:pathLst>
                <a:path w="2474603" h="1741221">
                  <a:moveTo>
                    <a:pt x="0" y="0"/>
                  </a:moveTo>
                  <a:lnTo>
                    <a:pt x="2474603" y="0"/>
                  </a:lnTo>
                  <a:lnTo>
                    <a:pt x="2474603" y="1741221"/>
                  </a:lnTo>
                  <a:lnTo>
                    <a:pt x="0" y="1741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1138840" y="106356"/>
              <a:ext cx="5270405" cy="3459302"/>
            </a:xfrm>
            <a:custGeom>
              <a:avLst/>
              <a:gdLst/>
              <a:ahLst/>
              <a:cxnLst/>
              <a:rect l="l" t="t" r="r" b="b"/>
              <a:pathLst>
                <a:path w="5270405" h="3459302">
                  <a:moveTo>
                    <a:pt x="0" y="0"/>
                  </a:moveTo>
                  <a:lnTo>
                    <a:pt x="5270404" y="0"/>
                  </a:lnTo>
                  <a:lnTo>
                    <a:pt x="5270404" y="3459302"/>
                  </a:lnTo>
                  <a:lnTo>
                    <a:pt x="0" y="3459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8186811" y="345034"/>
            <a:ext cx="6440730" cy="5363372"/>
          </a:xfrm>
          <a:custGeom>
            <a:avLst/>
            <a:gdLst/>
            <a:ahLst/>
            <a:cxnLst/>
            <a:rect l="l" t="t" r="r" b="b"/>
            <a:pathLst>
              <a:path w="6440730" h="5363372">
                <a:moveTo>
                  <a:pt x="0" y="0"/>
                </a:moveTo>
                <a:lnTo>
                  <a:pt x="6440730" y="0"/>
                </a:lnTo>
                <a:lnTo>
                  <a:pt x="6440730" y="5363372"/>
                </a:lnTo>
                <a:lnTo>
                  <a:pt x="0" y="5363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062255" y="1705028"/>
            <a:ext cx="4346084" cy="248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5"/>
              </a:lnSpc>
            </a:pPr>
            <a:r>
              <a:rPr lang="en-US" sz="4747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What happens to plastic after we use it?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31453" y="1071383"/>
            <a:ext cx="3387796" cy="2739880"/>
          </a:xfrm>
          <a:custGeom>
            <a:avLst/>
            <a:gdLst/>
            <a:ahLst/>
            <a:cxnLst/>
            <a:rect l="l" t="t" r="r" b="b"/>
            <a:pathLst>
              <a:path w="3387796" h="2739880">
                <a:moveTo>
                  <a:pt x="0" y="0"/>
                </a:moveTo>
                <a:lnTo>
                  <a:pt x="3387795" y="0"/>
                </a:lnTo>
                <a:lnTo>
                  <a:pt x="3387795" y="2739880"/>
                </a:lnTo>
                <a:lnTo>
                  <a:pt x="0" y="2739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762943" y="1071383"/>
            <a:ext cx="3684296" cy="2602034"/>
          </a:xfrm>
          <a:custGeom>
            <a:avLst/>
            <a:gdLst/>
            <a:ahLst/>
            <a:cxnLst/>
            <a:rect l="l" t="t" r="r" b="b"/>
            <a:pathLst>
              <a:path w="3684296" h="2602034">
                <a:moveTo>
                  <a:pt x="0" y="0"/>
                </a:moveTo>
                <a:lnTo>
                  <a:pt x="3684296" y="0"/>
                </a:lnTo>
                <a:lnTo>
                  <a:pt x="3684296" y="2602034"/>
                </a:lnTo>
                <a:lnTo>
                  <a:pt x="0" y="2602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7" name="Freeform 7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80809" y="655175"/>
            <a:ext cx="3597266" cy="3275170"/>
          </a:xfrm>
          <a:custGeom>
            <a:avLst/>
            <a:gdLst/>
            <a:ahLst/>
            <a:cxnLst/>
            <a:rect l="l" t="t" r="r" b="b"/>
            <a:pathLst>
              <a:path w="3597266" h="3275170">
                <a:moveTo>
                  <a:pt x="0" y="0"/>
                </a:moveTo>
                <a:lnTo>
                  <a:pt x="3597265" y="0"/>
                </a:lnTo>
                <a:lnTo>
                  <a:pt x="3597265" y="3275170"/>
                </a:lnTo>
                <a:lnTo>
                  <a:pt x="0" y="327517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237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351927">
            <a:off x="16209545" y="1352208"/>
            <a:ext cx="526864" cy="1178512"/>
          </a:xfrm>
          <a:custGeom>
            <a:avLst/>
            <a:gdLst/>
            <a:ahLst/>
            <a:cxnLst/>
            <a:rect l="l" t="t" r="r" b="b"/>
            <a:pathLst>
              <a:path w="526864" h="1178512">
                <a:moveTo>
                  <a:pt x="0" y="0"/>
                </a:moveTo>
                <a:lnTo>
                  <a:pt x="526865" y="0"/>
                </a:lnTo>
                <a:lnTo>
                  <a:pt x="526865" y="1178512"/>
                </a:lnTo>
                <a:lnTo>
                  <a:pt x="0" y="1178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4101" t="-52204" r="-166991" b="-108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6003851" y="1098566"/>
            <a:ext cx="1894179" cy="2577115"/>
          </a:xfrm>
          <a:custGeom>
            <a:avLst/>
            <a:gdLst/>
            <a:ahLst/>
            <a:cxnLst/>
            <a:rect l="l" t="t" r="r" b="b"/>
            <a:pathLst>
              <a:path w="1894179" h="2577115">
                <a:moveTo>
                  <a:pt x="0" y="0"/>
                </a:moveTo>
                <a:lnTo>
                  <a:pt x="1894179" y="0"/>
                </a:lnTo>
                <a:lnTo>
                  <a:pt x="1894179" y="2577115"/>
                </a:lnTo>
                <a:lnTo>
                  <a:pt x="0" y="25771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408669" y="1964841"/>
            <a:ext cx="1456353" cy="1710840"/>
          </a:xfrm>
          <a:custGeom>
            <a:avLst/>
            <a:gdLst/>
            <a:ahLst/>
            <a:cxnLst/>
            <a:rect l="l" t="t" r="r" b="b"/>
            <a:pathLst>
              <a:path w="1456353" h="1710840">
                <a:moveTo>
                  <a:pt x="0" y="0"/>
                </a:moveTo>
                <a:lnTo>
                  <a:pt x="1456353" y="0"/>
                </a:lnTo>
                <a:lnTo>
                  <a:pt x="1456353" y="1710840"/>
                </a:lnTo>
                <a:lnTo>
                  <a:pt x="0" y="17108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2026440">
            <a:off x="14910662" y="2339762"/>
            <a:ext cx="526864" cy="1178512"/>
          </a:xfrm>
          <a:custGeom>
            <a:avLst/>
            <a:gdLst/>
            <a:ahLst/>
            <a:cxnLst/>
            <a:rect l="l" t="t" r="r" b="b"/>
            <a:pathLst>
              <a:path w="526864" h="1178512">
                <a:moveTo>
                  <a:pt x="0" y="0"/>
                </a:moveTo>
                <a:lnTo>
                  <a:pt x="526864" y="0"/>
                </a:lnTo>
                <a:lnTo>
                  <a:pt x="526864" y="1178512"/>
                </a:lnTo>
                <a:lnTo>
                  <a:pt x="0" y="1178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4101" t="-52204" r="-166991" b="-108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02748" y="4173115"/>
            <a:ext cx="3920698" cy="295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6"/>
              </a:lnSpc>
            </a:pPr>
            <a:r>
              <a:rPr lang="en-US" sz="42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Some plastic can be recycled, but this uses lots of  energy.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37821" y="4173115"/>
            <a:ext cx="4206179" cy="443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6"/>
              </a:lnSpc>
            </a:pPr>
            <a:r>
              <a:rPr lang="en-US" sz="42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Some plastic ends up in the ground, where it takes hundreds of years to break down.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20689" y="4173115"/>
            <a:ext cx="3730298" cy="369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6"/>
              </a:lnSpc>
            </a:pPr>
            <a:r>
              <a:rPr lang="en-US" sz="42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Some plastic ends up in the ocean, where it can harm animals.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16196" y="4173115"/>
            <a:ext cx="4342054" cy="369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6"/>
              </a:lnSpc>
            </a:pPr>
            <a:r>
              <a:rPr lang="en-US" sz="42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Some plastic ends up in the rubbish, where it </a:t>
            </a:r>
            <a:r>
              <a:rPr lang="en-US" sz="4211" u="sng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cannot </a:t>
            </a:r>
            <a:r>
              <a:rPr lang="en-US" sz="42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be turned into something new.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36127" y="1679822"/>
            <a:ext cx="5507104" cy="8156528"/>
            <a:chOff x="0" y="0"/>
            <a:chExt cx="7342805" cy="10875371"/>
          </a:xfrm>
        </p:grpSpPr>
        <p:sp>
          <p:nvSpPr>
            <p:cNvPr id="5" name="Freeform 5"/>
            <p:cNvSpPr/>
            <p:nvPr/>
          </p:nvSpPr>
          <p:spPr>
            <a:xfrm>
              <a:off x="0" y="1591364"/>
              <a:ext cx="7342805" cy="9284007"/>
            </a:xfrm>
            <a:custGeom>
              <a:avLst/>
              <a:gdLst/>
              <a:ahLst/>
              <a:cxnLst/>
              <a:rect l="l" t="t" r="r" b="b"/>
              <a:pathLst>
                <a:path w="7342805" h="9284007">
                  <a:moveTo>
                    <a:pt x="0" y="0"/>
                  </a:moveTo>
                  <a:lnTo>
                    <a:pt x="7342805" y="0"/>
                  </a:lnTo>
                  <a:lnTo>
                    <a:pt x="7342805" y="9284007"/>
                  </a:lnTo>
                  <a:lnTo>
                    <a:pt x="0" y="9284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3017062" y="3722078"/>
              <a:ext cx="2678749" cy="1884865"/>
            </a:xfrm>
            <a:custGeom>
              <a:avLst/>
              <a:gdLst/>
              <a:ahLst/>
              <a:cxnLst/>
              <a:rect l="l" t="t" r="r" b="b"/>
              <a:pathLst>
                <a:path w="2678749" h="1884865">
                  <a:moveTo>
                    <a:pt x="0" y="0"/>
                  </a:moveTo>
                  <a:lnTo>
                    <a:pt x="2678749" y="0"/>
                  </a:lnTo>
                  <a:lnTo>
                    <a:pt x="2678749" y="1884865"/>
                  </a:lnTo>
                  <a:lnTo>
                    <a:pt x="0" y="1884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1232790" y="115130"/>
              <a:ext cx="5705194" cy="3744682"/>
            </a:xfrm>
            <a:custGeom>
              <a:avLst/>
              <a:gdLst/>
              <a:ahLst/>
              <a:cxnLst/>
              <a:rect l="l" t="t" r="r" b="b"/>
              <a:pathLst>
                <a:path w="5705194" h="3744682">
                  <a:moveTo>
                    <a:pt x="0" y="0"/>
                  </a:moveTo>
                  <a:lnTo>
                    <a:pt x="5705194" y="0"/>
                  </a:lnTo>
                  <a:lnTo>
                    <a:pt x="5705194" y="3744681"/>
                  </a:lnTo>
                  <a:lnTo>
                    <a:pt x="0" y="3744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6143231" y="586962"/>
            <a:ext cx="10658914" cy="8100775"/>
          </a:xfrm>
          <a:custGeom>
            <a:avLst/>
            <a:gdLst/>
            <a:ahLst/>
            <a:cxnLst/>
            <a:rect l="l" t="t" r="r" b="b"/>
            <a:pathLst>
              <a:path w="10658914" h="8100775">
                <a:moveTo>
                  <a:pt x="0" y="0"/>
                </a:moveTo>
                <a:lnTo>
                  <a:pt x="10658914" y="0"/>
                </a:lnTo>
                <a:lnTo>
                  <a:pt x="10658914" y="8100775"/>
                </a:lnTo>
                <a:lnTo>
                  <a:pt x="0" y="8100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390857" y="2364695"/>
            <a:ext cx="8645187" cy="442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2"/>
              </a:lnSpc>
            </a:pPr>
            <a:r>
              <a:rPr lang="en-US" sz="63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It is up to you, children, to help! Let me teach you what we can do about it.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248804" y="2724344"/>
            <a:ext cx="1369934" cy="1912648"/>
          </a:xfrm>
          <a:custGeom>
            <a:avLst/>
            <a:gdLst/>
            <a:ahLst/>
            <a:cxnLst/>
            <a:rect l="l" t="t" r="r" b="b"/>
            <a:pathLst>
              <a:path w="1369934" h="1912648">
                <a:moveTo>
                  <a:pt x="0" y="0"/>
                </a:moveTo>
                <a:lnTo>
                  <a:pt x="1369935" y="0"/>
                </a:lnTo>
                <a:lnTo>
                  <a:pt x="1369935" y="1912648"/>
                </a:lnTo>
                <a:lnTo>
                  <a:pt x="0" y="1912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16720" y="4636992"/>
            <a:ext cx="1989910" cy="1820768"/>
          </a:xfrm>
          <a:custGeom>
            <a:avLst/>
            <a:gdLst/>
            <a:ahLst/>
            <a:cxnLst/>
            <a:rect l="l" t="t" r="r" b="b"/>
            <a:pathLst>
              <a:path w="1989910" h="1820768">
                <a:moveTo>
                  <a:pt x="0" y="0"/>
                </a:moveTo>
                <a:lnTo>
                  <a:pt x="1989910" y="0"/>
                </a:lnTo>
                <a:lnTo>
                  <a:pt x="1989910" y="1820768"/>
                </a:lnTo>
                <a:lnTo>
                  <a:pt x="0" y="182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197160" y="6409784"/>
            <a:ext cx="1760786" cy="1683751"/>
          </a:xfrm>
          <a:custGeom>
            <a:avLst/>
            <a:gdLst/>
            <a:ahLst/>
            <a:cxnLst/>
            <a:rect l="l" t="t" r="r" b="b"/>
            <a:pathLst>
              <a:path w="1760786" h="1683751">
                <a:moveTo>
                  <a:pt x="0" y="0"/>
                </a:moveTo>
                <a:lnTo>
                  <a:pt x="1760786" y="0"/>
                </a:lnTo>
                <a:lnTo>
                  <a:pt x="1760786" y="1683752"/>
                </a:lnTo>
                <a:lnTo>
                  <a:pt x="0" y="16837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To reduce our plastic waste we can: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321" y="3104880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1) Always use a reusable bottle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321" y="5075142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2) Say no to plastic bags! Bring your own.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4321" y="6916513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3) Clean and recycle your plastic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598300" y="282834"/>
            <a:ext cx="1322000" cy="1958004"/>
            <a:chOff x="0" y="0"/>
            <a:chExt cx="1762667" cy="2610672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382013"/>
              <a:ext cx="1762667" cy="2228659"/>
            </a:xfrm>
            <a:custGeom>
              <a:avLst/>
              <a:gdLst/>
              <a:ahLst/>
              <a:cxnLst/>
              <a:rect l="l" t="t" r="r" b="b"/>
              <a:pathLst>
                <a:path w="1762667" h="2228659">
                  <a:moveTo>
                    <a:pt x="1762667" y="0"/>
                  </a:moveTo>
                  <a:lnTo>
                    <a:pt x="0" y="0"/>
                  </a:lnTo>
                  <a:lnTo>
                    <a:pt x="0" y="2228659"/>
                  </a:lnTo>
                  <a:lnTo>
                    <a:pt x="1762667" y="2228659"/>
                  </a:lnTo>
                  <a:lnTo>
                    <a:pt x="176266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46569" y="954199"/>
              <a:ext cx="643043" cy="452469"/>
            </a:xfrm>
            <a:custGeom>
              <a:avLst/>
              <a:gdLst/>
              <a:ahLst/>
              <a:cxnLst/>
              <a:rect l="l" t="t" r="r" b="b"/>
              <a:pathLst>
                <a:path w="643043" h="452469">
                  <a:moveTo>
                    <a:pt x="0" y="0"/>
                  </a:moveTo>
                  <a:lnTo>
                    <a:pt x="643044" y="0"/>
                  </a:lnTo>
                  <a:lnTo>
                    <a:pt x="643044" y="452469"/>
                  </a:lnTo>
                  <a:lnTo>
                    <a:pt x="0" y="452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 rot="-140674" flipH="1">
              <a:off x="39480" y="27637"/>
              <a:ext cx="1369552" cy="898924"/>
            </a:xfrm>
            <a:custGeom>
              <a:avLst/>
              <a:gdLst/>
              <a:ahLst/>
              <a:cxnLst/>
              <a:rect l="l" t="t" r="r" b="b"/>
              <a:pathLst>
                <a:path w="1369552" h="898924">
                  <a:moveTo>
                    <a:pt x="1369553" y="0"/>
                  </a:moveTo>
                  <a:lnTo>
                    <a:pt x="0" y="0"/>
                  </a:lnTo>
                  <a:lnTo>
                    <a:pt x="0" y="898925"/>
                  </a:lnTo>
                  <a:lnTo>
                    <a:pt x="1369553" y="898925"/>
                  </a:lnTo>
                  <a:lnTo>
                    <a:pt x="1369553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Custom</PresentationFormat>
  <Paragraphs>43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Lato Bold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- An introduction to plastic</dc:title>
  <cp:lastModifiedBy>Jessie Sullivan</cp:lastModifiedBy>
  <cp:revision>1</cp:revision>
  <dcterms:created xsi:type="dcterms:W3CDTF">2006-08-16T00:00:00Z</dcterms:created>
  <dcterms:modified xsi:type="dcterms:W3CDTF">2025-10-07T15:26:37Z</dcterms:modified>
  <dc:identifier>DAG0obVqtjA</dc:identifier>
</cp:coreProperties>
</file>