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26"/>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x="18288000" cy="10287000"/>
  <p:notesSz cx="6858000" cy="9144000"/>
  <p:embeddedFontLst>
    <p:embeddedFont>
      <p:font typeface="Lato" charset="1" panose="020F0502020204030203"/>
      <p:regular r:id="rId29"/>
    </p:embeddedFont>
    <p:embeddedFont>
      <p:font typeface="Lato Bold" charset="1" panose="020F0502020204030203"/>
      <p:regular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notesMasters/notesMaster1.xml" Type="http://schemas.openxmlformats.org/officeDocument/2006/relationships/notesMaster"/><Relationship Id="rId27" Target="theme/theme2.xml" Type="http://schemas.openxmlformats.org/officeDocument/2006/relationships/theme"/><Relationship Id="rId28" Target="notesSlides/notesSlide1.xml" Type="http://schemas.openxmlformats.org/officeDocument/2006/relationships/notesSlide"/><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31" Target="notesSlides/notesSlide2.xml" Type="http://schemas.openxmlformats.org/officeDocument/2006/relationships/notesSlide"/><Relationship Id="rId32" Target="notesSlides/notesSlide3.xml" Type="http://schemas.openxmlformats.org/officeDocument/2006/relationships/notesSlide"/><Relationship Id="rId33" Target="notesSlides/notesSlide4.xml" Type="http://schemas.openxmlformats.org/officeDocument/2006/relationships/notesSlide"/><Relationship Id="rId34" Target="notesSlides/notesSlide5.xml" Type="http://schemas.openxmlformats.org/officeDocument/2006/relationships/notesSlide"/><Relationship Id="rId35" Target="notesSlides/notesSlide6.xml" Type="http://schemas.openxmlformats.org/officeDocument/2006/relationships/notesSlide"/><Relationship Id="rId36" Target="notesSlides/notesSlide7.xml" Type="http://schemas.openxmlformats.org/officeDocument/2006/relationships/notesSlide"/><Relationship Id="rId37" Target="notesSlides/notesSlide8.xml" Type="http://schemas.openxmlformats.org/officeDocument/2006/relationships/notesSlide"/><Relationship Id="rId38" Target="notesSlides/notesSlide9.xml" Type="http://schemas.openxmlformats.org/officeDocument/2006/relationships/notesSlide"/><Relationship Id="rId39" Target="notesSlides/notesSlide10.xml" Type="http://schemas.openxmlformats.org/officeDocument/2006/relationships/notesSlide"/><Relationship Id="rId4" Target="theme/theme1.xml" Type="http://schemas.openxmlformats.org/officeDocument/2006/relationships/theme"/><Relationship Id="rId40" Target="notesSlides/notesSlide11.xml" Type="http://schemas.openxmlformats.org/officeDocument/2006/relationships/notesSlide"/><Relationship Id="rId41" Target="notesSlides/notesSlide12.xml" Type="http://schemas.openxmlformats.org/officeDocument/2006/relationships/notesSlide"/><Relationship Id="rId42" Target="notesSlides/notesSlide13.xml" Type="http://schemas.openxmlformats.org/officeDocument/2006/relationships/notesSlide"/><Relationship Id="rId43" Target="notesSlides/notesSlide14.xml" Type="http://schemas.openxmlformats.org/officeDocument/2006/relationships/notesSlide"/><Relationship Id="rId44" Target="notesSlides/notesSlide15.xml" Type="http://schemas.openxmlformats.org/officeDocument/2006/relationships/notesSlide"/><Relationship Id="rId45" Target="notesSlides/notesSlide16.xml" Type="http://schemas.openxmlformats.org/officeDocument/2006/relationships/notesSlide"/><Relationship Id="rId46" Target="notesSlides/notesSlide17.xml" Type="http://schemas.openxmlformats.org/officeDocument/2006/relationships/notesSlide"/><Relationship Id="rId47" Target="notesSlides/notesSlide18.xml" Type="http://schemas.openxmlformats.org/officeDocument/2006/relationships/notesSlid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1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_rels/notesSlide1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_rels/notesSlide1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6.xml" Type="http://schemas.openxmlformats.org/officeDocument/2006/relationships/slide"/></Relationships>
</file>

<file path=ppt/notesSlides/_rels/notesSlide1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7.xml" Type="http://schemas.openxmlformats.org/officeDocument/2006/relationships/slide"/></Relationships>
</file>

<file path=ppt/notesSlides/_rels/notesSlide1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8.xml" Type="http://schemas.openxmlformats.org/officeDocument/2006/relationships/slide"/></Relationships>
</file>

<file path=ppt/notesSlides/_rels/notesSlide1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9.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Display for children to think about whilst coming into assembly.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Children put paper in the recycle bin. </a:t>
            </a:r>
          </a:p>
          <a:p>
            <a:r>
              <a:rPr lang="en-US"/>
              <a:t/>
            </a:r>
          </a:p>
          <a:p>
            <a:r>
              <a:rPr lang="en-US"/>
              <a:t>The recycle bin is collected by a truck. </a:t>
            </a:r>
          </a:p>
          <a:p>
            <a:r>
              <a:rPr lang="en-US"/>
              <a:t/>
            </a:r>
          </a:p>
          <a:p>
            <a:r>
              <a:rPr lang="en-US"/>
              <a:t>The recycling is sent to a recycling factory called a materials recovery facility. </a:t>
            </a:r>
          </a:p>
          <a:p>
            <a:r>
              <a:rPr lang="en-US"/>
              <a:t/>
            </a:r>
          </a:p>
          <a:p>
            <a:r>
              <a:rPr lang="en-US"/>
              <a:t>Machines help to sort the items into metal, plastic, paper/cardboard and metal.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Metal, plastics and glass are all heated separately, then melted, remoulded and turned into new items.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Paper is mixed with water to make a pulp. </a:t>
            </a:r>
          </a:p>
          <a:p>
            <a:r>
              <a:rPr lang="en-US"/>
              <a:t/>
            </a:r>
          </a:p>
          <a:p>
            <a:r>
              <a:rPr lang="en-US"/>
              <a:t>It is then rolled out flat and dried. </a:t>
            </a:r>
          </a:p>
          <a:p>
            <a:r>
              <a:rPr lang="en-US"/>
              <a:t/>
            </a:r>
          </a:p>
          <a:p>
            <a:r>
              <a:rPr lang="en-US"/>
              <a:t>It is then cut into new paper or cardboard.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When I say go, you have 30 seconds to tell your partner what happens to our recycling - Go!</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Explicitly teach children what goes in the rubbish bin - and nothing else!</a:t>
            </a:r>
          </a:p>
          <a:p>
            <a:r>
              <a:rPr lang="en-US"/>
              <a:t/>
            </a:r>
          </a:p>
          <a:p>
            <a:r>
              <a:rPr lang="en-US"/>
              <a:t>You could have an actual bin with examples to bring this to life.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Children put their tissues in the bin. </a:t>
            </a:r>
          </a:p>
          <a:p>
            <a:r>
              <a:rPr lang="en-US"/>
              <a:t/>
            </a:r>
          </a:p>
          <a:p>
            <a:r>
              <a:rPr lang="en-US"/>
              <a:t>The rubbish bin is collected by a lorry. </a:t>
            </a:r>
          </a:p>
          <a:p>
            <a:r>
              <a:rPr lang="en-US"/>
              <a:t/>
            </a:r>
          </a:p>
          <a:p>
            <a:r>
              <a:rPr lang="en-US"/>
              <a:t>It is sent to London Energy. </a:t>
            </a:r>
          </a:p>
          <a:p>
            <a:r>
              <a:rPr lang="en-US"/>
              <a:t/>
            </a:r>
          </a:p>
          <a:p>
            <a:r>
              <a:rPr lang="en-US"/>
              <a:t>The rubbish is burnt.</a:t>
            </a:r>
          </a:p>
          <a:p>
            <a:r>
              <a:rPr lang="en-US"/>
              <a:t/>
            </a:r>
          </a:p>
          <a:p>
            <a:r>
              <a:rPr lang="en-US"/>
              <a:t>Burning the rubbish makes electricity that we use for our homes.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When I say go, you have 30 seconds to tell your partner what happens to our rubbish - Go!</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Teach children the types of bins. </a:t>
            </a:r>
          </a:p>
          <a:p>
            <a:r>
              <a:rPr lang="en-US"/>
              <a:t/>
            </a:r>
          </a:p>
          <a:p>
            <a:r>
              <a:rPr lang="en-US"/>
              <a:t>You say the word, they repeat the word. </a:t>
            </a:r>
          </a:p>
          <a:p>
            <a:r>
              <a:rPr lang="en-US"/>
              <a:t/>
            </a:r>
          </a:p>
          <a:p>
            <a:r>
              <a:rPr lang="en-US"/>
              <a:t>You could have the different bins found at your school as a concrete example.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Explicitly teach children what goes in the food waste bin - and nothing else!</a:t>
            </a:r>
          </a:p>
          <a:p>
            <a:r>
              <a:rPr lang="en-US"/>
              <a:t/>
            </a:r>
          </a:p>
          <a:p>
            <a:r>
              <a:rPr lang="en-US"/>
              <a:t>You could have an actual bin with examples to bring this to life.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Food waste is put in the food waste bin by students. </a:t>
            </a:r>
          </a:p>
          <a:p>
            <a:r>
              <a:rPr lang="en-US"/>
              <a:t/>
            </a:r>
          </a:p>
          <a:p>
            <a:r>
              <a:rPr lang="en-US"/>
              <a:t>The food waste bin is collected by a lorry. </a:t>
            </a:r>
          </a:p>
          <a:p>
            <a:r>
              <a:rPr lang="en-US"/>
              <a:t/>
            </a:r>
          </a:p>
          <a:p>
            <a:r>
              <a:rPr lang="en-US"/>
              <a:t>It is taken to a big tank called an  anaerobic digester –which is like a giant stomach.</a:t>
            </a:r>
          </a:p>
          <a:p>
            <a:r>
              <a:rPr lang="en-US"/>
              <a:t/>
            </a:r>
          </a:p>
          <a:p>
            <a:r>
              <a:rPr lang="en-US"/>
              <a:t>Inside the tank, tiny microorganisms eat the food waste and make a gas called biogas when they break it down. </a:t>
            </a:r>
          </a:p>
          <a:p>
            <a:r>
              <a:rPr lang="en-US"/>
              <a:t/>
            </a:r>
          </a:p>
          <a:p>
            <a:r>
              <a:rPr lang="en-US"/>
              <a:t>This biogas is captured and used to make electricity.</a:t>
            </a:r>
          </a:p>
          <a:p>
            <a:r>
              <a:rPr lang="en-US"/>
              <a:t/>
            </a:r>
          </a:p>
          <a:p>
            <a:r>
              <a:rPr lang="en-US"/>
              <a:t>The leftover food mush becomes fertiliser to help plants grow.</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When I say go, you have 30 seconds to tell your partner what happens to our food waste - Go!</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Explicitly teach children what goes in the recycling bin - and nothing else!</a:t>
            </a:r>
          </a:p>
          <a:p>
            <a:r>
              <a:rPr lang="en-US"/>
              <a:t/>
            </a:r>
          </a:p>
          <a:p>
            <a:r>
              <a:rPr lang="en-US"/>
              <a:t>You could have an actual bin with examples to bring this to life.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8.png" Type="http://schemas.openxmlformats.org/officeDocument/2006/relationships/image"/><Relationship Id="rId11" Target="../media/image9.svg" Type="http://schemas.openxmlformats.org/officeDocument/2006/relationships/image"/><Relationship Id="rId2" Target="../notesSlides/notesSlide1.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4.svg" Type="http://schemas.openxmlformats.org/officeDocument/2006/relationships/image"/><Relationship Id="rId7" Target="../media/image5.png" Type="http://schemas.openxmlformats.org/officeDocument/2006/relationships/image"/><Relationship Id="rId8" Target="../media/image6.svg" Type="http://schemas.openxmlformats.org/officeDocument/2006/relationships/image"/><Relationship Id="rId9" Target="../media/image7.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5.svg" Type="http://schemas.openxmlformats.org/officeDocument/2006/relationships/image"/><Relationship Id="rId11" Target="../media/image16.png" Type="http://schemas.openxmlformats.org/officeDocument/2006/relationships/image"/><Relationship Id="rId12" Target="../media/image17.svg" Type="http://schemas.openxmlformats.org/officeDocument/2006/relationships/image"/><Relationship Id="rId2" Target="../notesSlides/notesSlide9.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10.png" Type="http://schemas.openxmlformats.org/officeDocument/2006/relationships/image"/><Relationship Id="rId6" Target="../media/image11.svg" Type="http://schemas.openxmlformats.org/officeDocument/2006/relationships/image"/><Relationship Id="rId7" Target="../media/image12.png" Type="http://schemas.openxmlformats.org/officeDocument/2006/relationships/image"/><Relationship Id="rId8" Target="../media/image13.svg" Type="http://schemas.openxmlformats.org/officeDocument/2006/relationships/image"/><Relationship Id="rId9" Target="../media/image14.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5.svg" Type="http://schemas.openxmlformats.org/officeDocument/2006/relationships/image"/><Relationship Id="rId11" Target="../media/image7.png" Type="http://schemas.openxmlformats.org/officeDocument/2006/relationships/image"/><Relationship Id="rId12" Target="../media/image31.png" Type="http://schemas.openxmlformats.org/officeDocument/2006/relationships/image"/><Relationship Id="rId13" Target="../media/image32.png" Type="http://schemas.openxmlformats.org/officeDocument/2006/relationships/image"/><Relationship Id="rId14" Target="../media/image33.png" Type="http://schemas.openxmlformats.org/officeDocument/2006/relationships/image"/><Relationship Id="rId15" Target="../media/image34.svg" Type="http://schemas.openxmlformats.org/officeDocument/2006/relationships/image"/><Relationship Id="rId16" Target="../media/image35.png" Type="http://schemas.openxmlformats.org/officeDocument/2006/relationships/image"/><Relationship Id="rId17" Target="../media/image36.svg" Type="http://schemas.openxmlformats.org/officeDocument/2006/relationships/image"/><Relationship Id="rId18" Target="../media/image37.png" Type="http://schemas.openxmlformats.org/officeDocument/2006/relationships/image"/><Relationship Id="rId19" Target="../media/image38.svg" Type="http://schemas.openxmlformats.org/officeDocument/2006/relationships/image"/><Relationship Id="rId2" Target="../notesSlides/notesSlide10.xml" Type="http://schemas.openxmlformats.org/officeDocument/2006/relationships/notesSlide"/><Relationship Id="rId20" Target="../media/image39.png" Type="http://schemas.openxmlformats.org/officeDocument/2006/relationships/image"/><Relationship Id="rId21" Target="../media/image40.png" Type="http://schemas.openxmlformats.org/officeDocument/2006/relationships/image"/><Relationship Id="rId22" Target="../media/image41.svg" Type="http://schemas.openxmlformats.org/officeDocument/2006/relationships/image"/><Relationship Id="rId23" Target="../media/image20.png" Type="http://schemas.openxmlformats.org/officeDocument/2006/relationships/image"/><Relationship Id="rId24" Target="../media/image21.svg" Type="http://schemas.openxmlformats.org/officeDocument/2006/relationships/image"/><Relationship Id="rId25" Target="../media/image44.png" Type="http://schemas.openxmlformats.org/officeDocument/2006/relationships/image"/><Relationship Id="rId26" Target="../media/image45.svg" Type="http://schemas.openxmlformats.org/officeDocument/2006/relationships/image"/><Relationship Id="rId27" Target="../media/image42.png" Type="http://schemas.openxmlformats.org/officeDocument/2006/relationships/image"/><Relationship Id="rId28" Target="../media/image43.svg" Type="http://schemas.openxmlformats.org/officeDocument/2006/relationships/image"/><Relationship Id="rId29" Target="../media/image27.png" Type="http://schemas.openxmlformats.org/officeDocument/2006/relationships/image"/><Relationship Id="rId3" Target="../media/image1.png" Type="http://schemas.openxmlformats.org/officeDocument/2006/relationships/image"/><Relationship Id="rId30" Target="../media/image28.svg" Type="http://schemas.openxmlformats.org/officeDocument/2006/relationships/image"/><Relationship Id="rId4" Target="../media/image2.png" Type="http://schemas.openxmlformats.org/officeDocument/2006/relationships/image"/><Relationship Id="rId5" Target="../media/image10.png" Type="http://schemas.openxmlformats.org/officeDocument/2006/relationships/image"/><Relationship Id="rId6" Target="../media/image11.svg" Type="http://schemas.openxmlformats.org/officeDocument/2006/relationships/image"/><Relationship Id="rId7" Target="../media/image12.png" Type="http://schemas.openxmlformats.org/officeDocument/2006/relationships/image"/><Relationship Id="rId8" Target="../media/image13.svg" Type="http://schemas.openxmlformats.org/officeDocument/2006/relationships/image"/><Relationship Id="rId9" Target="../media/image14.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5.svg" Type="http://schemas.openxmlformats.org/officeDocument/2006/relationships/image"/><Relationship Id="rId11" Target="../media/image31.png" Type="http://schemas.openxmlformats.org/officeDocument/2006/relationships/image"/><Relationship Id="rId12" Target="../media/image32.png" Type="http://schemas.openxmlformats.org/officeDocument/2006/relationships/image"/><Relationship Id="rId13" Target="../media/image27.png" Type="http://schemas.openxmlformats.org/officeDocument/2006/relationships/image"/><Relationship Id="rId14" Target="../media/image28.svg" Type="http://schemas.openxmlformats.org/officeDocument/2006/relationships/image"/><Relationship Id="rId15" Target="../media/image46.png" Type="http://schemas.openxmlformats.org/officeDocument/2006/relationships/image"/><Relationship Id="rId16" Target="../media/image47.svg" Type="http://schemas.openxmlformats.org/officeDocument/2006/relationships/image"/><Relationship Id="rId17" Target="../media/image48.png" Type="http://schemas.openxmlformats.org/officeDocument/2006/relationships/image"/><Relationship Id="rId18" Target="../media/image49.png" Type="http://schemas.openxmlformats.org/officeDocument/2006/relationships/image"/><Relationship Id="rId19" Target="../media/image50.png" Type="http://schemas.openxmlformats.org/officeDocument/2006/relationships/image"/><Relationship Id="rId2" Target="../notesSlides/notesSlide11.xml" Type="http://schemas.openxmlformats.org/officeDocument/2006/relationships/notesSlide"/><Relationship Id="rId20" Target="../media/image51.png" Type="http://schemas.openxmlformats.org/officeDocument/2006/relationships/image"/><Relationship Id="rId21" Target="../media/image52.svg" Type="http://schemas.openxmlformats.org/officeDocument/2006/relationships/image"/><Relationship Id="rId22" Target="../media/image37.png" Type="http://schemas.openxmlformats.org/officeDocument/2006/relationships/image"/><Relationship Id="rId23" Target="../media/image38.svg" Type="http://schemas.openxmlformats.org/officeDocument/2006/relationships/image"/><Relationship Id="rId24" Target="../media/image39.png" Type="http://schemas.openxmlformats.org/officeDocument/2006/relationships/image"/><Relationship Id="rId25" Target="../media/image40.png" Type="http://schemas.openxmlformats.org/officeDocument/2006/relationships/image"/><Relationship Id="rId26" Target="../media/image41.svg" Type="http://schemas.openxmlformats.org/officeDocument/2006/relationships/image"/><Relationship Id="rId27" Target="../media/image42.png" Type="http://schemas.openxmlformats.org/officeDocument/2006/relationships/image"/><Relationship Id="rId28" Target="../media/image43.svg" Type="http://schemas.openxmlformats.org/officeDocument/2006/relationships/image"/><Relationship Id="rId29" Target="../media/image53.png" Type="http://schemas.openxmlformats.org/officeDocument/2006/relationships/image"/><Relationship Id="rId3" Target="../media/image1.png" Type="http://schemas.openxmlformats.org/officeDocument/2006/relationships/image"/><Relationship Id="rId30" Target="../media/image54.svg" Type="http://schemas.openxmlformats.org/officeDocument/2006/relationships/image"/><Relationship Id="rId31" Target="../media/image55.png" Type="http://schemas.openxmlformats.org/officeDocument/2006/relationships/image"/><Relationship Id="rId32" Target="../media/image56.svg" Type="http://schemas.openxmlformats.org/officeDocument/2006/relationships/image"/><Relationship Id="rId33" Target="../media/image57.png" Type="http://schemas.openxmlformats.org/officeDocument/2006/relationships/image"/><Relationship Id="rId4" Target="../media/image2.png" Type="http://schemas.openxmlformats.org/officeDocument/2006/relationships/image"/><Relationship Id="rId5" Target="../media/image10.png" Type="http://schemas.openxmlformats.org/officeDocument/2006/relationships/image"/><Relationship Id="rId6" Target="../media/image11.svg" Type="http://schemas.openxmlformats.org/officeDocument/2006/relationships/image"/><Relationship Id="rId7" Target="../media/image12.png" Type="http://schemas.openxmlformats.org/officeDocument/2006/relationships/image"/><Relationship Id="rId8" Target="../media/image13.svg" Type="http://schemas.openxmlformats.org/officeDocument/2006/relationships/image"/><Relationship Id="rId9" Target="../media/image14.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5.svg" Type="http://schemas.openxmlformats.org/officeDocument/2006/relationships/image"/><Relationship Id="rId11" Target="../media/image27.png" Type="http://schemas.openxmlformats.org/officeDocument/2006/relationships/image"/><Relationship Id="rId12" Target="../media/image28.svg" Type="http://schemas.openxmlformats.org/officeDocument/2006/relationships/image"/><Relationship Id="rId13" Target="../media/image33.png" Type="http://schemas.openxmlformats.org/officeDocument/2006/relationships/image"/><Relationship Id="rId14" Target="../media/image34.svg" Type="http://schemas.openxmlformats.org/officeDocument/2006/relationships/image"/><Relationship Id="rId15" Target="../media/image35.png" Type="http://schemas.openxmlformats.org/officeDocument/2006/relationships/image"/><Relationship Id="rId16" Target="../media/image36.svg" Type="http://schemas.openxmlformats.org/officeDocument/2006/relationships/image"/><Relationship Id="rId17" Target="../media/image58.png" Type="http://schemas.openxmlformats.org/officeDocument/2006/relationships/image"/><Relationship Id="rId18" Target="../media/image59.jpeg" Type="http://schemas.openxmlformats.org/officeDocument/2006/relationships/image"/><Relationship Id="rId2" Target="../notesSlides/notesSlide12.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10.png" Type="http://schemas.openxmlformats.org/officeDocument/2006/relationships/image"/><Relationship Id="rId6" Target="../media/image11.svg" Type="http://schemas.openxmlformats.org/officeDocument/2006/relationships/image"/><Relationship Id="rId7" Target="../media/image12.png" Type="http://schemas.openxmlformats.org/officeDocument/2006/relationships/image"/><Relationship Id="rId8" Target="../media/image13.svg" Type="http://schemas.openxmlformats.org/officeDocument/2006/relationships/image"/><Relationship Id="rId9" Target="../media/image14.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5.svg" Type="http://schemas.openxmlformats.org/officeDocument/2006/relationships/image"/><Relationship Id="rId11" Target="../media/image7.png" Type="http://schemas.openxmlformats.org/officeDocument/2006/relationships/image"/><Relationship Id="rId12" Target="../media/image20.png" Type="http://schemas.openxmlformats.org/officeDocument/2006/relationships/image"/><Relationship Id="rId13" Target="../media/image21.svg" Type="http://schemas.openxmlformats.org/officeDocument/2006/relationships/image"/><Relationship Id="rId14" Target="../media/image44.png" Type="http://schemas.openxmlformats.org/officeDocument/2006/relationships/image"/><Relationship Id="rId15" Target="../media/image45.svg" Type="http://schemas.openxmlformats.org/officeDocument/2006/relationships/image"/><Relationship Id="rId16" Target="../media/image27.png" Type="http://schemas.openxmlformats.org/officeDocument/2006/relationships/image"/><Relationship Id="rId17" Target="../media/image28.svg" Type="http://schemas.openxmlformats.org/officeDocument/2006/relationships/image"/><Relationship Id="rId18" Target="../media/image29.png" Type="http://schemas.openxmlformats.org/officeDocument/2006/relationships/image"/><Relationship Id="rId19" Target="../media/image30.svg" Type="http://schemas.openxmlformats.org/officeDocument/2006/relationships/image"/><Relationship Id="rId2" Target="../notesSlides/notesSlide13.xml" Type="http://schemas.openxmlformats.org/officeDocument/2006/relationships/notesSlide"/><Relationship Id="rId20" Target="../media/image46.png" Type="http://schemas.openxmlformats.org/officeDocument/2006/relationships/image"/><Relationship Id="rId21" Target="../media/image47.svg" Type="http://schemas.openxmlformats.org/officeDocument/2006/relationships/image"/><Relationship Id="rId22" Target="../media/image48.png" Type="http://schemas.openxmlformats.org/officeDocument/2006/relationships/image"/><Relationship Id="rId23" Target="../media/image49.png" Type="http://schemas.openxmlformats.org/officeDocument/2006/relationships/image"/><Relationship Id="rId3" Target="../media/image1.png" Type="http://schemas.openxmlformats.org/officeDocument/2006/relationships/image"/><Relationship Id="rId4" Target="../media/image2.png" Type="http://schemas.openxmlformats.org/officeDocument/2006/relationships/image"/><Relationship Id="rId5" Target="../media/image10.png" Type="http://schemas.openxmlformats.org/officeDocument/2006/relationships/image"/><Relationship Id="rId6" Target="../media/image11.svg" Type="http://schemas.openxmlformats.org/officeDocument/2006/relationships/image"/><Relationship Id="rId7" Target="../media/image12.png" Type="http://schemas.openxmlformats.org/officeDocument/2006/relationships/image"/><Relationship Id="rId8" Target="../media/image13.svg" Type="http://schemas.openxmlformats.org/officeDocument/2006/relationships/image"/><Relationship Id="rId9" Target="../media/image14.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5.svg" Type="http://schemas.openxmlformats.org/officeDocument/2006/relationships/image"/><Relationship Id="rId11" Target="../media/image8.png" Type="http://schemas.openxmlformats.org/officeDocument/2006/relationships/image"/><Relationship Id="rId12" Target="../media/image9.svg" Type="http://schemas.openxmlformats.org/officeDocument/2006/relationships/image"/><Relationship Id="rId13" Target="../media/image60.png" Type="http://schemas.openxmlformats.org/officeDocument/2006/relationships/image"/><Relationship Id="rId14" Target="../media/image61.png" Type="http://schemas.openxmlformats.org/officeDocument/2006/relationships/image"/><Relationship Id="rId15" Target="../media/image62.svg" Type="http://schemas.openxmlformats.org/officeDocument/2006/relationships/image"/><Relationship Id="rId16" Target="../media/image63.png" Type="http://schemas.openxmlformats.org/officeDocument/2006/relationships/image"/><Relationship Id="rId17" Target="../media/image64.svg" Type="http://schemas.openxmlformats.org/officeDocument/2006/relationships/image"/><Relationship Id="rId18" Target="../media/image65.png" Type="http://schemas.openxmlformats.org/officeDocument/2006/relationships/image"/><Relationship Id="rId19" Target="../media/image66.svg" Type="http://schemas.openxmlformats.org/officeDocument/2006/relationships/image"/><Relationship Id="rId2" Target="../notesSlides/notesSlide14.xml" Type="http://schemas.openxmlformats.org/officeDocument/2006/relationships/notesSlide"/><Relationship Id="rId20" Target="../media/image67.png" Type="http://schemas.openxmlformats.org/officeDocument/2006/relationships/image"/><Relationship Id="rId21" Target="../media/image68.png" Type="http://schemas.openxmlformats.org/officeDocument/2006/relationships/image"/><Relationship Id="rId3" Target="../media/image1.png" Type="http://schemas.openxmlformats.org/officeDocument/2006/relationships/image"/><Relationship Id="rId4" Target="../media/image2.png" Type="http://schemas.openxmlformats.org/officeDocument/2006/relationships/image"/><Relationship Id="rId5" Target="../media/image10.png" Type="http://schemas.openxmlformats.org/officeDocument/2006/relationships/image"/><Relationship Id="rId6" Target="../media/image11.svg" Type="http://schemas.openxmlformats.org/officeDocument/2006/relationships/image"/><Relationship Id="rId7" Target="../media/image12.png" Type="http://schemas.openxmlformats.org/officeDocument/2006/relationships/image"/><Relationship Id="rId8" Target="../media/image13.svg" Type="http://schemas.openxmlformats.org/officeDocument/2006/relationships/image"/><Relationship Id="rId9" Target="../media/image14.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5.svg" Type="http://schemas.openxmlformats.org/officeDocument/2006/relationships/image"/><Relationship Id="rId11" Target="../media/image8.png" Type="http://schemas.openxmlformats.org/officeDocument/2006/relationships/image"/><Relationship Id="rId12" Target="../media/image9.svg" Type="http://schemas.openxmlformats.org/officeDocument/2006/relationships/image"/><Relationship Id="rId13" Target="../media/image69.png" Type="http://schemas.openxmlformats.org/officeDocument/2006/relationships/image"/><Relationship Id="rId14" Target="../media/image70.svg" Type="http://schemas.openxmlformats.org/officeDocument/2006/relationships/image"/><Relationship Id="rId15" Target="../media/image71.png" Type="http://schemas.openxmlformats.org/officeDocument/2006/relationships/image"/><Relationship Id="rId16" Target="../media/image72.svg" Type="http://schemas.openxmlformats.org/officeDocument/2006/relationships/image"/><Relationship Id="rId17" Target="../media/image73.png" Type="http://schemas.openxmlformats.org/officeDocument/2006/relationships/image"/><Relationship Id="rId18" Target="../media/image74.png" Type="http://schemas.openxmlformats.org/officeDocument/2006/relationships/image"/><Relationship Id="rId19" Target="../media/image75.svg" Type="http://schemas.openxmlformats.org/officeDocument/2006/relationships/image"/><Relationship Id="rId2" Target="../notesSlides/notesSlide15.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10.png" Type="http://schemas.openxmlformats.org/officeDocument/2006/relationships/image"/><Relationship Id="rId6" Target="../media/image11.svg" Type="http://schemas.openxmlformats.org/officeDocument/2006/relationships/image"/><Relationship Id="rId7" Target="../media/image12.png" Type="http://schemas.openxmlformats.org/officeDocument/2006/relationships/image"/><Relationship Id="rId8" Target="../media/image13.svg" Type="http://schemas.openxmlformats.org/officeDocument/2006/relationships/image"/><Relationship Id="rId9" Target="../media/image14.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5.svg" Type="http://schemas.openxmlformats.org/officeDocument/2006/relationships/image"/><Relationship Id="rId11" Target="../media/image8.png" Type="http://schemas.openxmlformats.org/officeDocument/2006/relationships/image"/><Relationship Id="rId12" Target="../media/image9.svg" Type="http://schemas.openxmlformats.org/officeDocument/2006/relationships/image"/><Relationship Id="rId13" Target="../media/image69.png" Type="http://schemas.openxmlformats.org/officeDocument/2006/relationships/image"/><Relationship Id="rId14" Target="../media/image70.svg" Type="http://schemas.openxmlformats.org/officeDocument/2006/relationships/image"/><Relationship Id="rId15" Target="../media/image71.png" Type="http://schemas.openxmlformats.org/officeDocument/2006/relationships/image"/><Relationship Id="rId16" Target="../media/image72.svg" Type="http://schemas.openxmlformats.org/officeDocument/2006/relationships/image"/><Relationship Id="rId17" Target="../media/image73.png" Type="http://schemas.openxmlformats.org/officeDocument/2006/relationships/image"/><Relationship Id="rId18" Target="../media/image74.png" Type="http://schemas.openxmlformats.org/officeDocument/2006/relationships/image"/><Relationship Id="rId19" Target="../media/image75.svg" Type="http://schemas.openxmlformats.org/officeDocument/2006/relationships/image"/><Relationship Id="rId2" Target="../notesSlides/notesSlide16.xml" Type="http://schemas.openxmlformats.org/officeDocument/2006/relationships/notesSlide"/><Relationship Id="rId20" Target="../media/image29.png" Type="http://schemas.openxmlformats.org/officeDocument/2006/relationships/image"/><Relationship Id="rId21" Target="../media/image30.svg" Type="http://schemas.openxmlformats.org/officeDocument/2006/relationships/image"/><Relationship Id="rId3" Target="../media/image1.png" Type="http://schemas.openxmlformats.org/officeDocument/2006/relationships/image"/><Relationship Id="rId4" Target="../media/image2.png" Type="http://schemas.openxmlformats.org/officeDocument/2006/relationships/image"/><Relationship Id="rId5" Target="../media/image10.png" Type="http://schemas.openxmlformats.org/officeDocument/2006/relationships/image"/><Relationship Id="rId6" Target="../media/image11.svg" Type="http://schemas.openxmlformats.org/officeDocument/2006/relationships/image"/><Relationship Id="rId7" Target="../media/image12.png" Type="http://schemas.openxmlformats.org/officeDocument/2006/relationships/image"/><Relationship Id="rId8" Target="../media/image13.svg" Type="http://schemas.openxmlformats.org/officeDocument/2006/relationships/image"/><Relationship Id="rId9" Target="../media/image14.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5.svg" Type="http://schemas.openxmlformats.org/officeDocument/2006/relationships/image"/><Relationship Id="rId11" Target="../media/image76.png" Type="http://schemas.openxmlformats.org/officeDocument/2006/relationships/image"/><Relationship Id="rId12" Target="../media/image77.svg" Type="http://schemas.openxmlformats.org/officeDocument/2006/relationships/image"/><Relationship Id="rId2" Target="../notesSlides/notesSlide17.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10.png" Type="http://schemas.openxmlformats.org/officeDocument/2006/relationships/image"/><Relationship Id="rId6" Target="../media/image11.svg" Type="http://schemas.openxmlformats.org/officeDocument/2006/relationships/image"/><Relationship Id="rId7" Target="../media/image12.png" Type="http://schemas.openxmlformats.org/officeDocument/2006/relationships/image"/><Relationship Id="rId8" Target="../media/image13.svg" Type="http://schemas.openxmlformats.org/officeDocument/2006/relationships/image"/><Relationship Id="rId9" Target="../media/image14.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5.svg" Type="http://schemas.openxmlformats.org/officeDocument/2006/relationships/image"/><Relationship Id="rId11" Target="../media/image76.png" Type="http://schemas.openxmlformats.org/officeDocument/2006/relationships/image"/><Relationship Id="rId12" Target="../media/image77.svg" Type="http://schemas.openxmlformats.org/officeDocument/2006/relationships/image"/><Relationship Id="rId13" Target="../media/image5.png" Type="http://schemas.openxmlformats.org/officeDocument/2006/relationships/image"/><Relationship Id="rId14" Target="../media/image6.svg" Type="http://schemas.openxmlformats.org/officeDocument/2006/relationships/image"/><Relationship Id="rId15" Target="../media/image7.png" Type="http://schemas.openxmlformats.org/officeDocument/2006/relationships/image"/><Relationship Id="rId16" Target="../media/image8.png" Type="http://schemas.openxmlformats.org/officeDocument/2006/relationships/image"/><Relationship Id="rId17" Target="../media/image9.svg" Type="http://schemas.openxmlformats.org/officeDocument/2006/relationships/image"/><Relationship Id="rId18" Target="../media/image60.png" Type="http://schemas.openxmlformats.org/officeDocument/2006/relationships/image"/><Relationship Id="rId19" Target="../media/image18.png" Type="http://schemas.openxmlformats.org/officeDocument/2006/relationships/image"/><Relationship Id="rId2" Target="../notesSlides/notesSlide18.xml" Type="http://schemas.openxmlformats.org/officeDocument/2006/relationships/notesSlide"/><Relationship Id="rId20" Target="../media/image19.svg" Type="http://schemas.openxmlformats.org/officeDocument/2006/relationships/image"/><Relationship Id="rId21" Target="../media/image78.png" Type="http://schemas.openxmlformats.org/officeDocument/2006/relationships/image"/><Relationship Id="rId22" Target="../media/image79.svg" Type="http://schemas.openxmlformats.org/officeDocument/2006/relationships/image"/><Relationship Id="rId23" Target="../media/image32.png" Type="http://schemas.openxmlformats.org/officeDocument/2006/relationships/image"/><Relationship Id="rId3" Target="../media/image1.png" Type="http://schemas.openxmlformats.org/officeDocument/2006/relationships/image"/><Relationship Id="rId4" Target="../media/image2.png" Type="http://schemas.openxmlformats.org/officeDocument/2006/relationships/image"/><Relationship Id="rId5" Target="../media/image10.png" Type="http://schemas.openxmlformats.org/officeDocument/2006/relationships/image"/><Relationship Id="rId6" Target="../media/image11.svg" Type="http://schemas.openxmlformats.org/officeDocument/2006/relationships/image"/><Relationship Id="rId7" Target="../media/image12.png" Type="http://schemas.openxmlformats.org/officeDocument/2006/relationships/image"/><Relationship Id="rId8" Target="../media/image13.svg" Type="http://schemas.openxmlformats.org/officeDocument/2006/relationships/image"/><Relationship Id="rId9" Target="../media/image14.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10.png" Type="http://schemas.openxmlformats.org/officeDocument/2006/relationships/image"/><Relationship Id="rId5" Target="../media/image11.svg" Type="http://schemas.openxmlformats.org/officeDocument/2006/relationships/image"/><Relationship Id="rId6" Target="../media/image12.png" Type="http://schemas.openxmlformats.org/officeDocument/2006/relationships/image"/><Relationship Id="rId7" Target="../media/image13.svg" Type="http://schemas.openxmlformats.org/officeDocument/2006/relationships/image"/><Relationship Id="rId8" Target="../media/image14.png" Type="http://schemas.openxmlformats.org/officeDocument/2006/relationships/image"/><Relationship Id="rId9" Target="../media/image15.sv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4.png" Type="http://schemas.openxmlformats.org/officeDocument/2006/relationships/image"/><Relationship Id="rId11" Target="../media/image15.svg" Type="http://schemas.openxmlformats.org/officeDocument/2006/relationships/image"/><Relationship Id="rId2" Target="../media/image1.png" Type="http://schemas.openxmlformats.org/officeDocument/2006/relationships/image"/><Relationship Id="rId3" Target="../media/image2.png" Type="http://schemas.openxmlformats.org/officeDocument/2006/relationships/image"/><Relationship Id="rId4" Target="../media/image16.png" Type="http://schemas.openxmlformats.org/officeDocument/2006/relationships/image"/><Relationship Id="rId5" Target="../media/image17.svg" Type="http://schemas.openxmlformats.org/officeDocument/2006/relationships/image"/><Relationship Id="rId6" Target="../media/image80.png" Type="http://schemas.openxmlformats.org/officeDocument/2006/relationships/image"/><Relationship Id="rId7" Target="../media/image81.svg" Type="http://schemas.openxmlformats.org/officeDocument/2006/relationships/image"/><Relationship Id="rId8" Target="../media/image82.png" Type="http://schemas.openxmlformats.org/officeDocument/2006/relationships/image"/><Relationship Id="rId9" Target="../media/image83.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5.svg" Type="http://schemas.openxmlformats.org/officeDocument/2006/relationships/image"/><Relationship Id="rId11" Target="../media/image5.png" Type="http://schemas.openxmlformats.org/officeDocument/2006/relationships/image"/><Relationship Id="rId12" Target="../media/image6.svg" Type="http://schemas.openxmlformats.org/officeDocument/2006/relationships/image"/><Relationship Id="rId13" Target="../media/image7.png" Type="http://schemas.openxmlformats.org/officeDocument/2006/relationships/image"/><Relationship Id="rId14" Target="../media/image8.png" Type="http://schemas.openxmlformats.org/officeDocument/2006/relationships/image"/><Relationship Id="rId15" Target="../media/image9.svg" Type="http://schemas.openxmlformats.org/officeDocument/2006/relationships/image"/><Relationship Id="rId2" Target="../notesSlides/notesSlide2.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10.png" Type="http://schemas.openxmlformats.org/officeDocument/2006/relationships/image"/><Relationship Id="rId6" Target="../media/image11.svg" Type="http://schemas.openxmlformats.org/officeDocument/2006/relationships/image"/><Relationship Id="rId7" Target="../media/image12.png" Type="http://schemas.openxmlformats.org/officeDocument/2006/relationships/image"/><Relationship Id="rId8" Target="../media/image13.svg" Type="http://schemas.openxmlformats.org/officeDocument/2006/relationships/image"/><Relationship Id="rId9" Target="../media/image14.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5.svg" Type="http://schemas.openxmlformats.org/officeDocument/2006/relationships/image"/><Relationship Id="rId11" Target="../media/image16.png" Type="http://schemas.openxmlformats.org/officeDocument/2006/relationships/image"/><Relationship Id="rId12" Target="../media/image17.svg" Type="http://schemas.openxmlformats.org/officeDocument/2006/relationships/image"/><Relationship Id="rId2" Target="../notesSlides/notesSlide3.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10.png" Type="http://schemas.openxmlformats.org/officeDocument/2006/relationships/image"/><Relationship Id="rId6" Target="../media/image11.svg" Type="http://schemas.openxmlformats.org/officeDocument/2006/relationships/image"/><Relationship Id="rId7" Target="../media/image12.png" Type="http://schemas.openxmlformats.org/officeDocument/2006/relationships/image"/><Relationship Id="rId8" Target="../media/image13.svg" Type="http://schemas.openxmlformats.org/officeDocument/2006/relationships/image"/><Relationship Id="rId9" Target="../media/image14.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5.svg" Type="http://schemas.openxmlformats.org/officeDocument/2006/relationships/image"/><Relationship Id="rId11" Target="../media/image5.png" Type="http://schemas.openxmlformats.org/officeDocument/2006/relationships/image"/><Relationship Id="rId12" Target="../media/image6.svg" Type="http://schemas.openxmlformats.org/officeDocument/2006/relationships/image"/><Relationship Id="rId13" Target="../media/image18.png" Type="http://schemas.openxmlformats.org/officeDocument/2006/relationships/image"/><Relationship Id="rId14" Target="../media/image19.svg" Type="http://schemas.openxmlformats.org/officeDocument/2006/relationships/image"/><Relationship Id="rId2" Target="../notesSlides/notesSlide4.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10.png" Type="http://schemas.openxmlformats.org/officeDocument/2006/relationships/image"/><Relationship Id="rId6" Target="../media/image11.svg" Type="http://schemas.openxmlformats.org/officeDocument/2006/relationships/image"/><Relationship Id="rId7" Target="../media/image12.png" Type="http://schemas.openxmlformats.org/officeDocument/2006/relationships/image"/><Relationship Id="rId8" Target="../media/image13.svg" Type="http://schemas.openxmlformats.org/officeDocument/2006/relationships/image"/><Relationship Id="rId9" Target="../media/image14.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5.svg" Type="http://schemas.openxmlformats.org/officeDocument/2006/relationships/image"/><Relationship Id="rId11" Target="../media/image5.png" Type="http://schemas.openxmlformats.org/officeDocument/2006/relationships/image"/><Relationship Id="rId12" Target="../media/image6.svg" Type="http://schemas.openxmlformats.org/officeDocument/2006/relationships/image"/><Relationship Id="rId13" Target="../media/image20.png" Type="http://schemas.openxmlformats.org/officeDocument/2006/relationships/image"/><Relationship Id="rId14" Target="../media/image21.svg" Type="http://schemas.openxmlformats.org/officeDocument/2006/relationships/image"/><Relationship Id="rId15" Target="../media/image22.png" Type="http://schemas.openxmlformats.org/officeDocument/2006/relationships/image"/><Relationship Id="rId16" Target="../media/image23.svg" Type="http://schemas.openxmlformats.org/officeDocument/2006/relationships/image"/><Relationship Id="rId17" Target="../media/image24.png" Type="http://schemas.openxmlformats.org/officeDocument/2006/relationships/image"/><Relationship Id="rId18" Target="../media/image25.png" Type="http://schemas.openxmlformats.org/officeDocument/2006/relationships/image"/><Relationship Id="rId19" Target="../media/image26.svg" Type="http://schemas.openxmlformats.org/officeDocument/2006/relationships/image"/><Relationship Id="rId2" Target="../notesSlides/notesSlide5.xml" Type="http://schemas.openxmlformats.org/officeDocument/2006/relationships/notesSlide"/><Relationship Id="rId20" Target="../media/image27.png" Type="http://schemas.openxmlformats.org/officeDocument/2006/relationships/image"/><Relationship Id="rId21" Target="../media/image28.svg" Type="http://schemas.openxmlformats.org/officeDocument/2006/relationships/image"/><Relationship Id="rId3" Target="../media/image1.png" Type="http://schemas.openxmlformats.org/officeDocument/2006/relationships/image"/><Relationship Id="rId4" Target="../media/image2.png" Type="http://schemas.openxmlformats.org/officeDocument/2006/relationships/image"/><Relationship Id="rId5" Target="../media/image10.png" Type="http://schemas.openxmlformats.org/officeDocument/2006/relationships/image"/><Relationship Id="rId6" Target="../media/image11.svg" Type="http://schemas.openxmlformats.org/officeDocument/2006/relationships/image"/><Relationship Id="rId7" Target="../media/image12.png" Type="http://schemas.openxmlformats.org/officeDocument/2006/relationships/image"/><Relationship Id="rId8" Target="../media/image13.svg" Type="http://schemas.openxmlformats.org/officeDocument/2006/relationships/image"/><Relationship Id="rId9" Target="../media/image14.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5.svg" Type="http://schemas.openxmlformats.org/officeDocument/2006/relationships/image"/><Relationship Id="rId11" Target="../media/image5.png" Type="http://schemas.openxmlformats.org/officeDocument/2006/relationships/image"/><Relationship Id="rId12" Target="../media/image6.svg" Type="http://schemas.openxmlformats.org/officeDocument/2006/relationships/image"/><Relationship Id="rId13" Target="../media/image20.png" Type="http://schemas.openxmlformats.org/officeDocument/2006/relationships/image"/><Relationship Id="rId14" Target="../media/image21.svg" Type="http://schemas.openxmlformats.org/officeDocument/2006/relationships/image"/><Relationship Id="rId15" Target="../media/image22.png" Type="http://schemas.openxmlformats.org/officeDocument/2006/relationships/image"/><Relationship Id="rId16" Target="../media/image23.svg" Type="http://schemas.openxmlformats.org/officeDocument/2006/relationships/image"/><Relationship Id="rId17" Target="../media/image24.png" Type="http://schemas.openxmlformats.org/officeDocument/2006/relationships/image"/><Relationship Id="rId18" Target="../media/image25.png" Type="http://schemas.openxmlformats.org/officeDocument/2006/relationships/image"/><Relationship Id="rId19" Target="../media/image26.svg" Type="http://schemas.openxmlformats.org/officeDocument/2006/relationships/image"/><Relationship Id="rId2" Target="../notesSlides/notesSlide6.xml" Type="http://schemas.openxmlformats.org/officeDocument/2006/relationships/notesSlide"/><Relationship Id="rId20" Target="../media/image27.png" Type="http://schemas.openxmlformats.org/officeDocument/2006/relationships/image"/><Relationship Id="rId21" Target="../media/image28.svg" Type="http://schemas.openxmlformats.org/officeDocument/2006/relationships/image"/><Relationship Id="rId22" Target="../media/image29.png" Type="http://schemas.openxmlformats.org/officeDocument/2006/relationships/image"/><Relationship Id="rId23" Target="../media/image30.svg" Type="http://schemas.openxmlformats.org/officeDocument/2006/relationships/image"/><Relationship Id="rId3" Target="../media/image1.png" Type="http://schemas.openxmlformats.org/officeDocument/2006/relationships/image"/><Relationship Id="rId4" Target="../media/image2.png" Type="http://schemas.openxmlformats.org/officeDocument/2006/relationships/image"/><Relationship Id="rId5" Target="../media/image10.png" Type="http://schemas.openxmlformats.org/officeDocument/2006/relationships/image"/><Relationship Id="rId6" Target="../media/image11.svg" Type="http://schemas.openxmlformats.org/officeDocument/2006/relationships/image"/><Relationship Id="rId7" Target="../media/image12.png" Type="http://schemas.openxmlformats.org/officeDocument/2006/relationships/image"/><Relationship Id="rId8" Target="../media/image13.svg" Type="http://schemas.openxmlformats.org/officeDocument/2006/relationships/image"/><Relationship Id="rId9" Target="../media/image14.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5.svg" Type="http://schemas.openxmlformats.org/officeDocument/2006/relationships/image"/><Relationship Id="rId11" Target="../media/image16.png" Type="http://schemas.openxmlformats.org/officeDocument/2006/relationships/image"/><Relationship Id="rId12" Target="../media/image17.svg" Type="http://schemas.openxmlformats.org/officeDocument/2006/relationships/image"/><Relationship Id="rId2" Target="../notesSlides/notesSlide7.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10.png" Type="http://schemas.openxmlformats.org/officeDocument/2006/relationships/image"/><Relationship Id="rId6" Target="../media/image11.svg" Type="http://schemas.openxmlformats.org/officeDocument/2006/relationships/image"/><Relationship Id="rId7" Target="../media/image12.png" Type="http://schemas.openxmlformats.org/officeDocument/2006/relationships/image"/><Relationship Id="rId8" Target="../media/image13.svg" Type="http://schemas.openxmlformats.org/officeDocument/2006/relationships/image"/><Relationship Id="rId9" Target="../media/image14.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5.svg" Type="http://schemas.openxmlformats.org/officeDocument/2006/relationships/image"/><Relationship Id="rId11" Target="../media/image7.png" Type="http://schemas.openxmlformats.org/officeDocument/2006/relationships/image"/><Relationship Id="rId12" Target="../media/image31.png" Type="http://schemas.openxmlformats.org/officeDocument/2006/relationships/image"/><Relationship Id="rId13" Target="../media/image32.png" Type="http://schemas.openxmlformats.org/officeDocument/2006/relationships/image"/><Relationship Id="rId14" Target="../media/image33.png" Type="http://schemas.openxmlformats.org/officeDocument/2006/relationships/image"/><Relationship Id="rId15" Target="../media/image34.svg" Type="http://schemas.openxmlformats.org/officeDocument/2006/relationships/image"/><Relationship Id="rId16" Target="../media/image35.png" Type="http://schemas.openxmlformats.org/officeDocument/2006/relationships/image"/><Relationship Id="rId17" Target="../media/image36.svg" Type="http://schemas.openxmlformats.org/officeDocument/2006/relationships/image"/><Relationship Id="rId18" Target="../media/image37.png" Type="http://schemas.openxmlformats.org/officeDocument/2006/relationships/image"/><Relationship Id="rId19" Target="../media/image38.svg" Type="http://schemas.openxmlformats.org/officeDocument/2006/relationships/image"/><Relationship Id="rId2" Target="../notesSlides/notesSlide8.xml" Type="http://schemas.openxmlformats.org/officeDocument/2006/relationships/notesSlide"/><Relationship Id="rId20" Target="../media/image39.png" Type="http://schemas.openxmlformats.org/officeDocument/2006/relationships/image"/><Relationship Id="rId21" Target="../media/image40.png" Type="http://schemas.openxmlformats.org/officeDocument/2006/relationships/image"/><Relationship Id="rId22" Target="../media/image41.svg" Type="http://schemas.openxmlformats.org/officeDocument/2006/relationships/image"/><Relationship Id="rId23" Target="../media/image42.png" Type="http://schemas.openxmlformats.org/officeDocument/2006/relationships/image"/><Relationship Id="rId24" Target="../media/image43.svg" Type="http://schemas.openxmlformats.org/officeDocument/2006/relationships/image"/><Relationship Id="rId3" Target="../media/image1.png" Type="http://schemas.openxmlformats.org/officeDocument/2006/relationships/image"/><Relationship Id="rId4" Target="../media/image2.png" Type="http://schemas.openxmlformats.org/officeDocument/2006/relationships/image"/><Relationship Id="rId5" Target="../media/image10.png" Type="http://schemas.openxmlformats.org/officeDocument/2006/relationships/image"/><Relationship Id="rId6" Target="../media/image11.svg" Type="http://schemas.openxmlformats.org/officeDocument/2006/relationships/image"/><Relationship Id="rId7" Target="../media/image12.png" Type="http://schemas.openxmlformats.org/officeDocument/2006/relationships/image"/><Relationship Id="rId8" Target="../media/image13.svg" Type="http://schemas.openxmlformats.org/officeDocument/2006/relationships/image"/><Relationship Id="rId9" Target="../media/image14.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BFAEB"/>
        </a:solidFill>
      </p:bgPr>
    </p:bg>
    <p:spTree>
      <p:nvGrpSpPr>
        <p:cNvPr id="1" name=""/>
        <p:cNvGrpSpPr/>
        <p:nvPr/>
      </p:nvGrpSpPr>
      <p:grpSpPr>
        <a:xfrm>
          <a:off x="0" y="0"/>
          <a:ext cx="0" cy="0"/>
          <a:chOff x="0" y="0"/>
          <a:chExt cx="0" cy="0"/>
        </a:xfrm>
      </p:grpSpPr>
      <p:sp>
        <p:nvSpPr>
          <p:cNvPr name="Freeform 2" id="2"/>
          <p:cNvSpPr/>
          <p:nvPr/>
        </p:nvSpPr>
        <p:spPr>
          <a:xfrm flipH="false" flipV="false" rot="0">
            <a:off x="14627541" y="8077313"/>
            <a:ext cx="4349207" cy="3016335"/>
          </a:xfrm>
          <a:custGeom>
            <a:avLst/>
            <a:gdLst/>
            <a:ahLst/>
            <a:cxnLst/>
            <a:rect r="r" b="b" t="t" l="l"/>
            <a:pathLst>
              <a:path h="3016335" w="4349207">
                <a:moveTo>
                  <a:pt x="0" y="0"/>
                </a:moveTo>
                <a:lnTo>
                  <a:pt x="4349207" y="0"/>
                </a:lnTo>
                <a:lnTo>
                  <a:pt x="4349207" y="3016335"/>
                </a:lnTo>
                <a:lnTo>
                  <a:pt x="0" y="3016335"/>
                </a:lnTo>
                <a:lnTo>
                  <a:pt x="0" y="0"/>
                </a:lnTo>
                <a:close/>
              </a:path>
            </a:pathLst>
          </a:custGeom>
          <a:blipFill>
            <a:blip r:embed="rId3"/>
            <a:stretch>
              <a:fillRect l="0" t="0" r="0" b="0"/>
            </a:stretch>
          </a:blipFill>
        </p:spPr>
      </p:sp>
      <p:sp>
        <p:nvSpPr>
          <p:cNvPr name="Freeform 3" id="3"/>
          <p:cNvSpPr/>
          <p:nvPr/>
        </p:nvSpPr>
        <p:spPr>
          <a:xfrm flipH="false" flipV="false" rot="0">
            <a:off x="13869408" y="8905445"/>
            <a:ext cx="1554366" cy="1360070"/>
          </a:xfrm>
          <a:custGeom>
            <a:avLst/>
            <a:gdLst/>
            <a:ahLst/>
            <a:cxnLst/>
            <a:rect r="r" b="b" t="t" l="l"/>
            <a:pathLst>
              <a:path h="1360070" w="1554366">
                <a:moveTo>
                  <a:pt x="0" y="0"/>
                </a:moveTo>
                <a:lnTo>
                  <a:pt x="1554366" y="0"/>
                </a:lnTo>
                <a:lnTo>
                  <a:pt x="1554366" y="1360071"/>
                </a:lnTo>
                <a:lnTo>
                  <a:pt x="0" y="1360071"/>
                </a:lnTo>
                <a:lnTo>
                  <a:pt x="0" y="0"/>
                </a:lnTo>
                <a:close/>
              </a:path>
            </a:pathLst>
          </a:custGeom>
          <a:blipFill>
            <a:blip r:embed="rId4"/>
            <a:stretch>
              <a:fillRect l="0" t="0" r="0" b="0"/>
            </a:stretch>
          </a:blipFill>
        </p:spPr>
      </p:sp>
      <p:sp>
        <p:nvSpPr>
          <p:cNvPr name="Freeform 4" id="4"/>
          <p:cNvSpPr/>
          <p:nvPr/>
        </p:nvSpPr>
        <p:spPr>
          <a:xfrm flipH="false" flipV="false" rot="0">
            <a:off x="9670006" y="1395467"/>
            <a:ext cx="8398805" cy="6993914"/>
          </a:xfrm>
          <a:custGeom>
            <a:avLst/>
            <a:gdLst/>
            <a:ahLst/>
            <a:cxnLst/>
            <a:rect r="r" b="b" t="t" l="l"/>
            <a:pathLst>
              <a:path h="6993914" w="8398805">
                <a:moveTo>
                  <a:pt x="0" y="0"/>
                </a:moveTo>
                <a:lnTo>
                  <a:pt x="8398805" y="0"/>
                </a:lnTo>
                <a:lnTo>
                  <a:pt x="8398805" y="6993914"/>
                </a:lnTo>
                <a:lnTo>
                  <a:pt x="0" y="699391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655574">
            <a:off x="756047" y="1135920"/>
            <a:ext cx="3358706" cy="4114800"/>
          </a:xfrm>
          <a:custGeom>
            <a:avLst/>
            <a:gdLst/>
            <a:ahLst/>
            <a:cxnLst/>
            <a:rect r="r" b="b" t="t" l="l"/>
            <a:pathLst>
              <a:path h="4114800" w="3358706">
                <a:moveTo>
                  <a:pt x="0" y="0"/>
                </a:moveTo>
                <a:lnTo>
                  <a:pt x="3358705" y="0"/>
                </a:lnTo>
                <a:lnTo>
                  <a:pt x="3358705"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6" id="6"/>
          <p:cNvSpPr/>
          <p:nvPr/>
        </p:nvSpPr>
        <p:spPr>
          <a:xfrm flipH="false" flipV="false" rot="1140584">
            <a:off x="5109882" y="1297970"/>
            <a:ext cx="3429055" cy="3863724"/>
          </a:xfrm>
          <a:custGeom>
            <a:avLst/>
            <a:gdLst/>
            <a:ahLst/>
            <a:cxnLst/>
            <a:rect r="r" b="b" t="t" l="l"/>
            <a:pathLst>
              <a:path h="3863724" w="3429055">
                <a:moveTo>
                  <a:pt x="0" y="0"/>
                </a:moveTo>
                <a:lnTo>
                  <a:pt x="3429055" y="0"/>
                </a:lnTo>
                <a:lnTo>
                  <a:pt x="3429055" y="3863725"/>
                </a:lnTo>
                <a:lnTo>
                  <a:pt x="0" y="3863725"/>
                </a:lnTo>
                <a:lnTo>
                  <a:pt x="0" y="0"/>
                </a:lnTo>
                <a:close/>
              </a:path>
            </a:pathLst>
          </a:custGeom>
          <a:blipFill>
            <a:blip r:embed="rId9"/>
            <a:stretch>
              <a:fillRect l="0" t="0" r="0" b="0"/>
            </a:stretch>
          </a:blipFill>
        </p:spPr>
      </p:sp>
      <p:sp>
        <p:nvSpPr>
          <p:cNvPr name="Freeform 7" id="7"/>
          <p:cNvSpPr/>
          <p:nvPr/>
        </p:nvSpPr>
        <p:spPr>
          <a:xfrm flipH="false" flipV="false" rot="0">
            <a:off x="2960016" y="5614808"/>
            <a:ext cx="3228215" cy="4210417"/>
          </a:xfrm>
          <a:custGeom>
            <a:avLst/>
            <a:gdLst/>
            <a:ahLst/>
            <a:cxnLst/>
            <a:rect r="r" b="b" t="t" l="l"/>
            <a:pathLst>
              <a:path h="4210417" w="3228215">
                <a:moveTo>
                  <a:pt x="0" y="0"/>
                </a:moveTo>
                <a:lnTo>
                  <a:pt x="3228215" y="0"/>
                </a:lnTo>
                <a:lnTo>
                  <a:pt x="3228215" y="4210417"/>
                </a:lnTo>
                <a:lnTo>
                  <a:pt x="0" y="4210417"/>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8" id="8"/>
          <p:cNvSpPr txBox="true"/>
          <p:nvPr/>
        </p:nvSpPr>
        <p:spPr>
          <a:xfrm rot="0">
            <a:off x="10925434" y="3400459"/>
            <a:ext cx="5450200" cy="2442410"/>
          </a:xfrm>
          <a:prstGeom prst="rect">
            <a:avLst/>
          </a:prstGeom>
        </p:spPr>
        <p:txBody>
          <a:bodyPr anchor="t" rtlCol="false" tIns="0" lIns="0" bIns="0" rIns="0">
            <a:spAutoFit/>
          </a:bodyPr>
          <a:lstStyle/>
          <a:p>
            <a:pPr algn="ctr">
              <a:lnSpc>
                <a:spcPts val="9753"/>
              </a:lnSpc>
            </a:pPr>
            <a:r>
              <a:rPr lang="en-US" sz="6967">
                <a:solidFill>
                  <a:srgbClr val="2C291C"/>
                </a:solidFill>
                <a:latin typeface="Lato"/>
                <a:ea typeface="Lato"/>
                <a:cs typeface="Lato"/>
                <a:sym typeface="Lato"/>
              </a:rPr>
              <a:t>What goes in what bin?</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BFAEB"/>
        </a:solidFill>
      </p:bgPr>
    </p:bg>
    <p:spTree>
      <p:nvGrpSpPr>
        <p:cNvPr id="1" name=""/>
        <p:cNvGrpSpPr/>
        <p:nvPr/>
      </p:nvGrpSpPr>
      <p:grpSpPr>
        <a:xfrm>
          <a:off x="0" y="0"/>
          <a:ext cx="0" cy="0"/>
          <a:chOff x="0" y="0"/>
          <a:chExt cx="0" cy="0"/>
        </a:xfrm>
      </p:grpSpPr>
      <p:sp>
        <p:nvSpPr>
          <p:cNvPr name="Freeform 2" id="2"/>
          <p:cNvSpPr/>
          <p:nvPr/>
        </p:nvSpPr>
        <p:spPr>
          <a:xfrm flipH="false" flipV="false" rot="0">
            <a:off x="14627541" y="8077313"/>
            <a:ext cx="4349207" cy="3016335"/>
          </a:xfrm>
          <a:custGeom>
            <a:avLst/>
            <a:gdLst/>
            <a:ahLst/>
            <a:cxnLst/>
            <a:rect r="r" b="b" t="t" l="l"/>
            <a:pathLst>
              <a:path h="3016335" w="4349207">
                <a:moveTo>
                  <a:pt x="0" y="0"/>
                </a:moveTo>
                <a:lnTo>
                  <a:pt x="4349207" y="0"/>
                </a:lnTo>
                <a:lnTo>
                  <a:pt x="4349207" y="3016335"/>
                </a:lnTo>
                <a:lnTo>
                  <a:pt x="0" y="3016335"/>
                </a:lnTo>
                <a:lnTo>
                  <a:pt x="0" y="0"/>
                </a:lnTo>
                <a:close/>
              </a:path>
            </a:pathLst>
          </a:custGeom>
          <a:blipFill>
            <a:blip r:embed="rId3"/>
            <a:stretch>
              <a:fillRect l="0" t="0" r="0" b="0"/>
            </a:stretch>
          </a:blipFill>
        </p:spPr>
      </p:sp>
      <p:sp>
        <p:nvSpPr>
          <p:cNvPr name="Freeform 3" id="3"/>
          <p:cNvSpPr/>
          <p:nvPr/>
        </p:nvSpPr>
        <p:spPr>
          <a:xfrm flipH="false" flipV="false" rot="0">
            <a:off x="13869408" y="8905445"/>
            <a:ext cx="1554366" cy="1360070"/>
          </a:xfrm>
          <a:custGeom>
            <a:avLst/>
            <a:gdLst/>
            <a:ahLst/>
            <a:cxnLst/>
            <a:rect r="r" b="b" t="t" l="l"/>
            <a:pathLst>
              <a:path h="1360070" w="1554366">
                <a:moveTo>
                  <a:pt x="0" y="0"/>
                </a:moveTo>
                <a:lnTo>
                  <a:pt x="1554366" y="0"/>
                </a:lnTo>
                <a:lnTo>
                  <a:pt x="1554366" y="1360071"/>
                </a:lnTo>
                <a:lnTo>
                  <a:pt x="0" y="1360071"/>
                </a:lnTo>
                <a:lnTo>
                  <a:pt x="0" y="0"/>
                </a:lnTo>
                <a:close/>
              </a:path>
            </a:pathLst>
          </a:custGeom>
          <a:blipFill>
            <a:blip r:embed="rId4"/>
            <a:stretch>
              <a:fillRect l="0" t="0" r="0" b="0"/>
            </a:stretch>
          </a:blipFill>
        </p:spPr>
      </p:sp>
      <p:grpSp>
        <p:nvGrpSpPr>
          <p:cNvPr name="Group 4" id="4"/>
          <p:cNvGrpSpPr/>
          <p:nvPr/>
        </p:nvGrpSpPr>
        <p:grpSpPr>
          <a:xfrm rot="0">
            <a:off x="2386255" y="1158718"/>
            <a:ext cx="5689560" cy="8426763"/>
            <a:chOff x="0" y="0"/>
            <a:chExt cx="7586080" cy="11235684"/>
          </a:xfrm>
        </p:grpSpPr>
        <p:sp>
          <p:nvSpPr>
            <p:cNvPr name="Freeform 5" id="5"/>
            <p:cNvSpPr/>
            <p:nvPr/>
          </p:nvSpPr>
          <p:spPr>
            <a:xfrm flipH="false" flipV="false" rot="0">
              <a:off x="0" y="1644088"/>
              <a:ext cx="7586080" cy="9591596"/>
            </a:xfrm>
            <a:custGeom>
              <a:avLst/>
              <a:gdLst/>
              <a:ahLst/>
              <a:cxnLst/>
              <a:rect r="r" b="b" t="t" l="l"/>
              <a:pathLst>
                <a:path h="9591596" w="7586080">
                  <a:moveTo>
                    <a:pt x="0" y="0"/>
                  </a:moveTo>
                  <a:lnTo>
                    <a:pt x="7586080" y="0"/>
                  </a:lnTo>
                  <a:lnTo>
                    <a:pt x="7586080" y="9591596"/>
                  </a:lnTo>
                  <a:lnTo>
                    <a:pt x="0" y="959159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0">
              <a:off x="3117020" y="3845394"/>
              <a:ext cx="2767499" cy="1947313"/>
            </a:xfrm>
            <a:custGeom>
              <a:avLst/>
              <a:gdLst/>
              <a:ahLst/>
              <a:cxnLst/>
              <a:rect r="r" b="b" t="t" l="l"/>
              <a:pathLst>
                <a:path h="1947313" w="2767499">
                  <a:moveTo>
                    <a:pt x="0" y="0"/>
                  </a:moveTo>
                  <a:lnTo>
                    <a:pt x="2767499" y="0"/>
                  </a:lnTo>
                  <a:lnTo>
                    <a:pt x="2767499" y="1947313"/>
                  </a:lnTo>
                  <a:lnTo>
                    <a:pt x="0" y="19473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7" id="7"/>
            <p:cNvSpPr/>
            <p:nvPr/>
          </p:nvSpPr>
          <p:spPr>
            <a:xfrm flipH="false" flipV="false" rot="-140674">
              <a:off x="1273633" y="118944"/>
              <a:ext cx="5894213" cy="3868747"/>
            </a:xfrm>
            <a:custGeom>
              <a:avLst/>
              <a:gdLst/>
              <a:ahLst/>
              <a:cxnLst/>
              <a:rect r="r" b="b" t="t" l="l"/>
              <a:pathLst>
                <a:path h="3868747" w="5894213">
                  <a:moveTo>
                    <a:pt x="0" y="0"/>
                  </a:moveTo>
                  <a:lnTo>
                    <a:pt x="5894213" y="0"/>
                  </a:lnTo>
                  <a:lnTo>
                    <a:pt x="5894213" y="3868747"/>
                  </a:lnTo>
                  <a:lnTo>
                    <a:pt x="0" y="3868747"/>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grpSp>
      <p:sp>
        <p:nvSpPr>
          <p:cNvPr name="Freeform 8" id="8"/>
          <p:cNvSpPr/>
          <p:nvPr/>
        </p:nvSpPr>
        <p:spPr>
          <a:xfrm flipH="false" flipV="false" rot="0">
            <a:off x="8428755" y="386366"/>
            <a:ext cx="9612284" cy="7305336"/>
          </a:xfrm>
          <a:custGeom>
            <a:avLst/>
            <a:gdLst/>
            <a:ahLst/>
            <a:cxnLst/>
            <a:rect r="r" b="b" t="t" l="l"/>
            <a:pathLst>
              <a:path h="7305336" w="9612284">
                <a:moveTo>
                  <a:pt x="0" y="0"/>
                </a:moveTo>
                <a:lnTo>
                  <a:pt x="9612284" y="0"/>
                </a:lnTo>
                <a:lnTo>
                  <a:pt x="9612284" y="7305336"/>
                </a:lnTo>
                <a:lnTo>
                  <a:pt x="0" y="7305336"/>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9" id="9"/>
          <p:cNvSpPr txBox="true"/>
          <p:nvPr/>
        </p:nvSpPr>
        <p:spPr>
          <a:xfrm rot="0">
            <a:off x="9514323" y="2345757"/>
            <a:ext cx="7441149" cy="3026342"/>
          </a:xfrm>
          <a:prstGeom prst="rect">
            <a:avLst/>
          </a:prstGeom>
        </p:spPr>
        <p:txBody>
          <a:bodyPr anchor="t" rtlCol="false" tIns="0" lIns="0" bIns="0" rIns="0">
            <a:spAutoFit/>
          </a:bodyPr>
          <a:lstStyle/>
          <a:p>
            <a:pPr algn="ctr">
              <a:lnSpc>
                <a:spcPts val="8026"/>
              </a:lnSpc>
            </a:pPr>
            <a:r>
              <a:rPr lang="en-US" sz="5733">
                <a:solidFill>
                  <a:srgbClr val="2C291C"/>
                </a:solidFill>
                <a:latin typeface="Lato"/>
                <a:ea typeface="Lato"/>
                <a:cs typeface="Lato"/>
                <a:sym typeface="Lato"/>
              </a:rPr>
              <a:t>Top tip! If it is dirty or sticky, you must clean it before recycling 🙂 </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BFAEB"/>
        </a:solidFill>
      </p:bgPr>
    </p:bg>
    <p:spTree>
      <p:nvGrpSpPr>
        <p:cNvPr id="1" name=""/>
        <p:cNvGrpSpPr/>
        <p:nvPr/>
      </p:nvGrpSpPr>
      <p:grpSpPr>
        <a:xfrm>
          <a:off x="0" y="0"/>
          <a:ext cx="0" cy="0"/>
          <a:chOff x="0" y="0"/>
          <a:chExt cx="0" cy="0"/>
        </a:xfrm>
      </p:grpSpPr>
      <p:sp>
        <p:nvSpPr>
          <p:cNvPr name="Freeform 2" id="2"/>
          <p:cNvSpPr/>
          <p:nvPr/>
        </p:nvSpPr>
        <p:spPr>
          <a:xfrm flipH="false" flipV="false" rot="0">
            <a:off x="14627541" y="8077313"/>
            <a:ext cx="4349207" cy="3016335"/>
          </a:xfrm>
          <a:custGeom>
            <a:avLst/>
            <a:gdLst/>
            <a:ahLst/>
            <a:cxnLst/>
            <a:rect r="r" b="b" t="t" l="l"/>
            <a:pathLst>
              <a:path h="3016335" w="4349207">
                <a:moveTo>
                  <a:pt x="0" y="0"/>
                </a:moveTo>
                <a:lnTo>
                  <a:pt x="4349207" y="0"/>
                </a:lnTo>
                <a:lnTo>
                  <a:pt x="4349207" y="3016335"/>
                </a:lnTo>
                <a:lnTo>
                  <a:pt x="0" y="3016335"/>
                </a:lnTo>
                <a:lnTo>
                  <a:pt x="0" y="0"/>
                </a:lnTo>
                <a:close/>
              </a:path>
            </a:pathLst>
          </a:custGeom>
          <a:blipFill>
            <a:blip r:embed="rId3"/>
            <a:stretch>
              <a:fillRect l="0" t="0" r="0" b="0"/>
            </a:stretch>
          </a:blipFill>
        </p:spPr>
      </p:sp>
      <p:sp>
        <p:nvSpPr>
          <p:cNvPr name="Freeform 3" id="3"/>
          <p:cNvSpPr/>
          <p:nvPr/>
        </p:nvSpPr>
        <p:spPr>
          <a:xfrm flipH="false" flipV="false" rot="0">
            <a:off x="13869408" y="8905445"/>
            <a:ext cx="1554366" cy="1360070"/>
          </a:xfrm>
          <a:custGeom>
            <a:avLst/>
            <a:gdLst/>
            <a:ahLst/>
            <a:cxnLst/>
            <a:rect r="r" b="b" t="t" l="l"/>
            <a:pathLst>
              <a:path h="1360070" w="1554366">
                <a:moveTo>
                  <a:pt x="0" y="0"/>
                </a:moveTo>
                <a:lnTo>
                  <a:pt x="1554366" y="0"/>
                </a:lnTo>
                <a:lnTo>
                  <a:pt x="1554366" y="1360071"/>
                </a:lnTo>
                <a:lnTo>
                  <a:pt x="0" y="1360071"/>
                </a:lnTo>
                <a:lnTo>
                  <a:pt x="0" y="0"/>
                </a:lnTo>
                <a:close/>
              </a:path>
            </a:pathLst>
          </a:custGeom>
          <a:blipFill>
            <a:blip r:embed="rId4"/>
            <a:stretch>
              <a:fillRect l="0" t="0" r="0" b="0"/>
            </a:stretch>
          </a:blipFill>
        </p:spPr>
      </p:sp>
      <p:grpSp>
        <p:nvGrpSpPr>
          <p:cNvPr name="Group 4" id="4"/>
          <p:cNvGrpSpPr/>
          <p:nvPr/>
        </p:nvGrpSpPr>
        <p:grpSpPr>
          <a:xfrm rot="0">
            <a:off x="119394" y="7558679"/>
            <a:ext cx="1818612" cy="2693532"/>
            <a:chOff x="0" y="0"/>
            <a:chExt cx="2424816" cy="3591376"/>
          </a:xfrm>
        </p:grpSpPr>
        <p:sp>
          <p:nvSpPr>
            <p:cNvPr name="Freeform 5" id="5"/>
            <p:cNvSpPr/>
            <p:nvPr/>
          </p:nvSpPr>
          <p:spPr>
            <a:xfrm flipH="false" flipV="false" rot="0">
              <a:off x="0" y="525517"/>
              <a:ext cx="2424816" cy="3065860"/>
            </a:xfrm>
            <a:custGeom>
              <a:avLst/>
              <a:gdLst/>
              <a:ahLst/>
              <a:cxnLst/>
              <a:rect r="r" b="b" t="t" l="l"/>
              <a:pathLst>
                <a:path h="3065860" w="2424816">
                  <a:moveTo>
                    <a:pt x="0" y="0"/>
                  </a:moveTo>
                  <a:lnTo>
                    <a:pt x="2424816" y="0"/>
                  </a:lnTo>
                  <a:lnTo>
                    <a:pt x="2424816" y="3065859"/>
                  </a:lnTo>
                  <a:lnTo>
                    <a:pt x="0" y="306585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0">
              <a:off x="996325" y="1229143"/>
              <a:ext cx="884604" cy="622439"/>
            </a:xfrm>
            <a:custGeom>
              <a:avLst/>
              <a:gdLst/>
              <a:ahLst/>
              <a:cxnLst/>
              <a:rect r="r" b="b" t="t" l="l"/>
              <a:pathLst>
                <a:path h="622439" w="884604">
                  <a:moveTo>
                    <a:pt x="0" y="0"/>
                  </a:moveTo>
                  <a:lnTo>
                    <a:pt x="884604" y="0"/>
                  </a:lnTo>
                  <a:lnTo>
                    <a:pt x="884604" y="622439"/>
                  </a:lnTo>
                  <a:lnTo>
                    <a:pt x="0" y="622439"/>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7" id="7"/>
            <p:cNvSpPr/>
            <p:nvPr/>
          </p:nvSpPr>
          <p:spPr>
            <a:xfrm flipH="false" flipV="false" rot="-140674">
              <a:off x="407104" y="38019"/>
              <a:ext cx="1884028" cy="1236607"/>
            </a:xfrm>
            <a:custGeom>
              <a:avLst/>
              <a:gdLst/>
              <a:ahLst/>
              <a:cxnLst/>
              <a:rect r="r" b="b" t="t" l="l"/>
              <a:pathLst>
                <a:path h="1236607" w="1884028">
                  <a:moveTo>
                    <a:pt x="0" y="0"/>
                  </a:moveTo>
                  <a:lnTo>
                    <a:pt x="1884028" y="0"/>
                  </a:lnTo>
                  <a:lnTo>
                    <a:pt x="1884028" y="1236607"/>
                  </a:lnTo>
                  <a:lnTo>
                    <a:pt x="0" y="1236607"/>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grpSp>
      <p:sp>
        <p:nvSpPr>
          <p:cNvPr name="Freeform 8" id="8"/>
          <p:cNvSpPr/>
          <p:nvPr/>
        </p:nvSpPr>
        <p:spPr>
          <a:xfrm flipH="false" flipV="false" rot="0">
            <a:off x="222754" y="1684932"/>
            <a:ext cx="1775157" cy="2000177"/>
          </a:xfrm>
          <a:custGeom>
            <a:avLst/>
            <a:gdLst/>
            <a:ahLst/>
            <a:cxnLst/>
            <a:rect r="r" b="b" t="t" l="l"/>
            <a:pathLst>
              <a:path h="2000177" w="1775157">
                <a:moveTo>
                  <a:pt x="0" y="0"/>
                </a:moveTo>
                <a:lnTo>
                  <a:pt x="1775157" y="0"/>
                </a:lnTo>
                <a:lnTo>
                  <a:pt x="1775157" y="2000177"/>
                </a:lnTo>
                <a:lnTo>
                  <a:pt x="0" y="2000177"/>
                </a:lnTo>
                <a:lnTo>
                  <a:pt x="0" y="0"/>
                </a:lnTo>
                <a:close/>
              </a:path>
            </a:pathLst>
          </a:custGeom>
          <a:blipFill>
            <a:blip r:embed="rId11"/>
            <a:stretch>
              <a:fillRect l="0" t="0" r="0" b="0"/>
            </a:stretch>
          </a:blipFill>
        </p:spPr>
      </p:sp>
      <p:sp>
        <p:nvSpPr>
          <p:cNvPr name="Freeform 9" id="9"/>
          <p:cNvSpPr/>
          <p:nvPr/>
        </p:nvSpPr>
        <p:spPr>
          <a:xfrm flipH="false" flipV="false" rot="0">
            <a:off x="16437405" y="538915"/>
            <a:ext cx="1492997" cy="2017564"/>
          </a:xfrm>
          <a:custGeom>
            <a:avLst/>
            <a:gdLst/>
            <a:ahLst/>
            <a:cxnLst/>
            <a:rect r="r" b="b" t="t" l="l"/>
            <a:pathLst>
              <a:path h="2017564" w="1492997">
                <a:moveTo>
                  <a:pt x="0" y="0"/>
                </a:moveTo>
                <a:lnTo>
                  <a:pt x="1492998" y="0"/>
                </a:lnTo>
                <a:lnTo>
                  <a:pt x="1492998" y="2017565"/>
                </a:lnTo>
                <a:lnTo>
                  <a:pt x="0" y="2017565"/>
                </a:lnTo>
                <a:lnTo>
                  <a:pt x="0" y="0"/>
                </a:lnTo>
                <a:close/>
              </a:path>
            </a:pathLst>
          </a:custGeom>
          <a:blipFill>
            <a:blip r:embed="rId12"/>
            <a:stretch>
              <a:fillRect l="0" t="0" r="0" b="0"/>
            </a:stretch>
          </a:blipFill>
        </p:spPr>
      </p:sp>
      <p:sp>
        <p:nvSpPr>
          <p:cNvPr name="Freeform 10" id="10"/>
          <p:cNvSpPr/>
          <p:nvPr/>
        </p:nvSpPr>
        <p:spPr>
          <a:xfrm flipH="false" flipV="false" rot="0">
            <a:off x="14905913" y="703027"/>
            <a:ext cx="1035722" cy="1891730"/>
          </a:xfrm>
          <a:custGeom>
            <a:avLst/>
            <a:gdLst/>
            <a:ahLst/>
            <a:cxnLst/>
            <a:rect r="r" b="b" t="t" l="l"/>
            <a:pathLst>
              <a:path h="1891730" w="1035722">
                <a:moveTo>
                  <a:pt x="0" y="0"/>
                </a:moveTo>
                <a:lnTo>
                  <a:pt x="1035722" y="0"/>
                </a:lnTo>
                <a:lnTo>
                  <a:pt x="1035722" y="1891729"/>
                </a:lnTo>
                <a:lnTo>
                  <a:pt x="0" y="1891729"/>
                </a:lnTo>
                <a:lnTo>
                  <a:pt x="0" y="0"/>
                </a:lnTo>
                <a:close/>
              </a:path>
            </a:pathLst>
          </a:custGeom>
          <a:blipFill>
            <a:blip r:embed="rId13"/>
            <a:stretch>
              <a:fillRect l="0" t="0" r="0" b="0"/>
            </a:stretch>
          </a:blipFill>
        </p:spPr>
      </p:sp>
      <p:sp>
        <p:nvSpPr>
          <p:cNvPr name="Freeform 11" id="11"/>
          <p:cNvSpPr/>
          <p:nvPr/>
        </p:nvSpPr>
        <p:spPr>
          <a:xfrm flipH="false" flipV="false" rot="0">
            <a:off x="8070815" y="7954928"/>
            <a:ext cx="2328501" cy="1836605"/>
          </a:xfrm>
          <a:custGeom>
            <a:avLst/>
            <a:gdLst/>
            <a:ahLst/>
            <a:cxnLst/>
            <a:rect r="r" b="b" t="t" l="l"/>
            <a:pathLst>
              <a:path h="1836605" w="2328501">
                <a:moveTo>
                  <a:pt x="0" y="0"/>
                </a:moveTo>
                <a:lnTo>
                  <a:pt x="2328501" y="0"/>
                </a:lnTo>
                <a:lnTo>
                  <a:pt x="2328501" y="1836605"/>
                </a:lnTo>
                <a:lnTo>
                  <a:pt x="0" y="1836605"/>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2" id="12"/>
          <p:cNvSpPr/>
          <p:nvPr/>
        </p:nvSpPr>
        <p:spPr>
          <a:xfrm flipH="false" flipV="false" rot="0">
            <a:off x="10561115" y="8062898"/>
            <a:ext cx="1345969" cy="1685094"/>
          </a:xfrm>
          <a:custGeom>
            <a:avLst/>
            <a:gdLst/>
            <a:ahLst/>
            <a:cxnLst/>
            <a:rect r="r" b="b" t="t" l="l"/>
            <a:pathLst>
              <a:path h="1685094" w="1345969">
                <a:moveTo>
                  <a:pt x="0" y="0"/>
                </a:moveTo>
                <a:lnTo>
                  <a:pt x="1345969" y="0"/>
                </a:lnTo>
                <a:lnTo>
                  <a:pt x="1345969" y="1685094"/>
                </a:lnTo>
                <a:lnTo>
                  <a:pt x="0" y="1685094"/>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3" id="13"/>
          <p:cNvSpPr/>
          <p:nvPr/>
        </p:nvSpPr>
        <p:spPr>
          <a:xfrm flipH="false" flipV="false" rot="-1263787">
            <a:off x="15357613" y="5053741"/>
            <a:ext cx="2159583" cy="982610"/>
          </a:xfrm>
          <a:custGeom>
            <a:avLst/>
            <a:gdLst/>
            <a:ahLst/>
            <a:cxnLst/>
            <a:rect r="r" b="b" t="t" l="l"/>
            <a:pathLst>
              <a:path h="982610" w="2159583">
                <a:moveTo>
                  <a:pt x="0" y="0"/>
                </a:moveTo>
                <a:lnTo>
                  <a:pt x="2159584" y="0"/>
                </a:lnTo>
                <a:lnTo>
                  <a:pt x="2159584" y="982610"/>
                </a:lnTo>
                <a:lnTo>
                  <a:pt x="0" y="982610"/>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14" id="14"/>
          <p:cNvSpPr/>
          <p:nvPr/>
        </p:nvSpPr>
        <p:spPr>
          <a:xfrm flipH="false" flipV="false" rot="0">
            <a:off x="13662618" y="4449715"/>
            <a:ext cx="1481435" cy="2190662"/>
          </a:xfrm>
          <a:custGeom>
            <a:avLst/>
            <a:gdLst/>
            <a:ahLst/>
            <a:cxnLst/>
            <a:rect r="r" b="b" t="t" l="l"/>
            <a:pathLst>
              <a:path h="2190662" w="1481435">
                <a:moveTo>
                  <a:pt x="0" y="0"/>
                </a:moveTo>
                <a:lnTo>
                  <a:pt x="1481435" y="0"/>
                </a:lnTo>
                <a:lnTo>
                  <a:pt x="1481435" y="2190662"/>
                </a:lnTo>
                <a:lnTo>
                  <a:pt x="0" y="2190662"/>
                </a:lnTo>
                <a:lnTo>
                  <a:pt x="0" y="0"/>
                </a:lnTo>
                <a:close/>
              </a:path>
            </a:pathLst>
          </a:custGeom>
          <a:blipFill>
            <a:blip r:embed="rId20"/>
            <a:stretch>
              <a:fillRect l="0" t="0" r="0" b="0"/>
            </a:stretch>
          </a:blipFill>
        </p:spPr>
      </p:sp>
      <p:sp>
        <p:nvSpPr>
          <p:cNvPr name="Freeform 15" id="15"/>
          <p:cNvSpPr/>
          <p:nvPr/>
        </p:nvSpPr>
        <p:spPr>
          <a:xfrm flipH="false" flipV="false" rot="0">
            <a:off x="1997911" y="5545046"/>
            <a:ext cx="1191002" cy="1811410"/>
          </a:xfrm>
          <a:custGeom>
            <a:avLst/>
            <a:gdLst/>
            <a:ahLst/>
            <a:cxnLst/>
            <a:rect r="r" b="b" t="t" l="l"/>
            <a:pathLst>
              <a:path h="1811410" w="1191002">
                <a:moveTo>
                  <a:pt x="0" y="0"/>
                </a:moveTo>
                <a:lnTo>
                  <a:pt x="1191002" y="0"/>
                </a:lnTo>
                <a:lnTo>
                  <a:pt x="1191002" y="1811409"/>
                </a:lnTo>
                <a:lnTo>
                  <a:pt x="0" y="1811409"/>
                </a:lnTo>
                <a:lnTo>
                  <a:pt x="0" y="0"/>
                </a:lnTo>
                <a:close/>
              </a:path>
            </a:pathLst>
          </a:custGeom>
          <a:blipFill>
            <a:blip r:embed="rId21">
              <a:extLst>
                <a:ext uri="{96DAC541-7B7A-43D3-8B79-37D633B846F1}">
                  <asvg:svgBlip xmlns:asvg="http://schemas.microsoft.com/office/drawing/2016/SVG/main" r:embed="rId22"/>
                </a:ext>
              </a:extLst>
            </a:blip>
            <a:stretch>
              <a:fillRect l="0" t="0" r="0" b="0"/>
            </a:stretch>
          </a:blipFill>
        </p:spPr>
      </p:sp>
      <p:sp>
        <p:nvSpPr>
          <p:cNvPr name="Freeform 16" id="16"/>
          <p:cNvSpPr/>
          <p:nvPr/>
        </p:nvSpPr>
        <p:spPr>
          <a:xfrm flipH="false" flipV="false" rot="0">
            <a:off x="2258748" y="1776612"/>
            <a:ext cx="3240265" cy="1911756"/>
          </a:xfrm>
          <a:custGeom>
            <a:avLst/>
            <a:gdLst/>
            <a:ahLst/>
            <a:cxnLst/>
            <a:rect r="r" b="b" t="t" l="l"/>
            <a:pathLst>
              <a:path h="1911756" w="3240265">
                <a:moveTo>
                  <a:pt x="0" y="0"/>
                </a:moveTo>
                <a:lnTo>
                  <a:pt x="3240265" y="0"/>
                </a:lnTo>
                <a:lnTo>
                  <a:pt x="3240265" y="1911757"/>
                </a:lnTo>
                <a:lnTo>
                  <a:pt x="0" y="1911757"/>
                </a:lnTo>
                <a:lnTo>
                  <a:pt x="0" y="0"/>
                </a:lnTo>
                <a:close/>
              </a:path>
            </a:pathLst>
          </a:custGeom>
          <a:blipFill>
            <a:blip r:embed="rId23">
              <a:extLst>
                <a:ext uri="{96DAC541-7B7A-43D3-8B79-37D633B846F1}">
                  <asvg:svgBlip xmlns:asvg="http://schemas.microsoft.com/office/drawing/2016/SVG/main" r:embed="rId24"/>
                </a:ext>
              </a:extLst>
            </a:blip>
            <a:stretch>
              <a:fillRect l="0" t="0" r="0" b="0"/>
            </a:stretch>
          </a:blipFill>
        </p:spPr>
      </p:sp>
      <p:sp>
        <p:nvSpPr>
          <p:cNvPr name="Freeform 17" id="17"/>
          <p:cNvSpPr/>
          <p:nvPr/>
        </p:nvSpPr>
        <p:spPr>
          <a:xfrm flipH="false" flipV="false" rot="0">
            <a:off x="5803507" y="1648891"/>
            <a:ext cx="2014716" cy="2014716"/>
          </a:xfrm>
          <a:custGeom>
            <a:avLst/>
            <a:gdLst/>
            <a:ahLst/>
            <a:cxnLst/>
            <a:rect r="r" b="b" t="t" l="l"/>
            <a:pathLst>
              <a:path h="2014716" w="2014716">
                <a:moveTo>
                  <a:pt x="0" y="0"/>
                </a:moveTo>
                <a:lnTo>
                  <a:pt x="2014717" y="0"/>
                </a:lnTo>
                <a:lnTo>
                  <a:pt x="2014717" y="2014717"/>
                </a:lnTo>
                <a:lnTo>
                  <a:pt x="0" y="2014717"/>
                </a:lnTo>
                <a:lnTo>
                  <a:pt x="0" y="0"/>
                </a:lnTo>
                <a:close/>
              </a:path>
            </a:pathLst>
          </a:custGeom>
          <a:blipFill>
            <a:blip r:embed="rId25">
              <a:extLst>
                <a:ext uri="{96DAC541-7B7A-43D3-8B79-37D633B846F1}">
                  <asvg:svgBlip xmlns:asvg="http://schemas.microsoft.com/office/drawing/2016/SVG/main" r:embed="rId26"/>
                </a:ext>
              </a:extLst>
            </a:blip>
            <a:stretch>
              <a:fillRect l="0" t="0" r="0" b="0"/>
            </a:stretch>
          </a:blipFill>
        </p:spPr>
      </p:sp>
      <p:sp>
        <p:nvSpPr>
          <p:cNvPr name="Freeform 18" id="18"/>
          <p:cNvSpPr/>
          <p:nvPr/>
        </p:nvSpPr>
        <p:spPr>
          <a:xfrm flipH="false" flipV="false" rot="-1783834">
            <a:off x="3718291" y="6643938"/>
            <a:ext cx="710318" cy="2621979"/>
          </a:xfrm>
          <a:custGeom>
            <a:avLst/>
            <a:gdLst/>
            <a:ahLst/>
            <a:cxnLst/>
            <a:rect r="r" b="b" t="t" l="l"/>
            <a:pathLst>
              <a:path h="2621979" w="710318">
                <a:moveTo>
                  <a:pt x="0" y="0"/>
                </a:moveTo>
                <a:lnTo>
                  <a:pt x="710318" y="0"/>
                </a:lnTo>
                <a:lnTo>
                  <a:pt x="710318" y="2621979"/>
                </a:lnTo>
                <a:lnTo>
                  <a:pt x="0" y="2621979"/>
                </a:lnTo>
                <a:lnTo>
                  <a:pt x="0" y="0"/>
                </a:lnTo>
                <a:close/>
              </a:path>
            </a:pathLst>
          </a:custGeom>
          <a:blipFill>
            <a:blip r:embed="rId27">
              <a:extLst>
                <a:ext uri="{96DAC541-7B7A-43D3-8B79-37D633B846F1}">
                  <asvg:svgBlip xmlns:asvg="http://schemas.microsoft.com/office/drawing/2016/SVG/main" r:embed="rId28"/>
                </a:ext>
              </a:extLst>
            </a:blip>
            <a:stretch>
              <a:fillRect l="0" t="0" r="0" b="0"/>
            </a:stretch>
          </a:blipFill>
        </p:spPr>
      </p:sp>
      <p:sp>
        <p:nvSpPr>
          <p:cNvPr name="Freeform 19" id="19"/>
          <p:cNvSpPr/>
          <p:nvPr/>
        </p:nvSpPr>
        <p:spPr>
          <a:xfrm flipH="false" flipV="false" rot="1753470">
            <a:off x="6108589" y="3975949"/>
            <a:ext cx="702276" cy="2186074"/>
          </a:xfrm>
          <a:custGeom>
            <a:avLst/>
            <a:gdLst/>
            <a:ahLst/>
            <a:cxnLst/>
            <a:rect r="r" b="b" t="t" l="l"/>
            <a:pathLst>
              <a:path h="2186074" w="702276">
                <a:moveTo>
                  <a:pt x="0" y="0"/>
                </a:moveTo>
                <a:lnTo>
                  <a:pt x="702276" y="0"/>
                </a:lnTo>
                <a:lnTo>
                  <a:pt x="702276" y="2186074"/>
                </a:lnTo>
                <a:lnTo>
                  <a:pt x="0" y="2186074"/>
                </a:lnTo>
                <a:lnTo>
                  <a:pt x="0" y="0"/>
                </a:lnTo>
                <a:close/>
              </a:path>
            </a:pathLst>
          </a:custGeom>
          <a:blipFill>
            <a:blip r:embed="rId29">
              <a:extLst>
                <a:ext uri="{96DAC541-7B7A-43D3-8B79-37D633B846F1}">
                  <asvg:svgBlip xmlns:asvg="http://schemas.microsoft.com/office/drawing/2016/SVG/main" r:embed="rId30"/>
                </a:ext>
              </a:extLst>
            </a:blip>
            <a:stretch>
              <a:fillRect l="0" t="0" r="0" b="0"/>
            </a:stretch>
          </a:blipFill>
        </p:spPr>
      </p:sp>
      <p:sp>
        <p:nvSpPr>
          <p:cNvPr name="TextBox 20" id="20"/>
          <p:cNvSpPr txBox="true"/>
          <p:nvPr/>
        </p:nvSpPr>
        <p:spPr>
          <a:xfrm rot="0">
            <a:off x="511471" y="149484"/>
            <a:ext cx="11008022" cy="1177023"/>
          </a:xfrm>
          <a:prstGeom prst="rect">
            <a:avLst/>
          </a:prstGeom>
        </p:spPr>
        <p:txBody>
          <a:bodyPr anchor="t" rtlCol="false" tIns="0" lIns="0" bIns="0" rIns="0">
            <a:spAutoFit/>
          </a:bodyPr>
          <a:lstStyle/>
          <a:p>
            <a:pPr algn="l">
              <a:lnSpc>
                <a:spcPts val="9671"/>
              </a:lnSpc>
            </a:pPr>
            <a:r>
              <a:rPr lang="en-US" sz="6908">
                <a:solidFill>
                  <a:srgbClr val="2C291C"/>
                </a:solidFill>
                <a:latin typeface="Lato"/>
                <a:ea typeface="Lato"/>
                <a:cs typeface="Lato"/>
                <a:sym typeface="Lato"/>
              </a:rPr>
              <a:t>What happens to recycling?</a:t>
            </a:r>
          </a:p>
        </p:txBody>
      </p:sp>
      <p:sp>
        <p:nvSpPr>
          <p:cNvPr name="Freeform 21" id="21"/>
          <p:cNvSpPr/>
          <p:nvPr/>
        </p:nvSpPr>
        <p:spPr>
          <a:xfrm flipH="false" flipV="false" rot="-2047887">
            <a:off x="8510509" y="4050463"/>
            <a:ext cx="702276" cy="2186074"/>
          </a:xfrm>
          <a:custGeom>
            <a:avLst/>
            <a:gdLst/>
            <a:ahLst/>
            <a:cxnLst/>
            <a:rect r="r" b="b" t="t" l="l"/>
            <a:pathLst>
              <a:path h="2186074" w="702276">
                <a:moveTo>
                  <a:pt x="0" y="0"/>
                </a:moveTo>
                <a:lnTo>
                  <a:pt x="702276" y="0"/>
                </a:lnTo>
                <a:lnTo>
                  <a:pt x="702276" y="2186074"/>
                </a:lnTo>
                <a:lnTo>
                  <a:pt x="0" y="2186074"/>
                </a:lnTo>
                <a:lnTo>
                  <a:pt x="0" y="0"/>
                </a:lnTo>
                <a:close/>
              </a:path>
            </a:pathLst>
          </a:custGeom>
          <a:blipFill>
            <a:blip r:embed="rId29">
              <a:extLst>
                <a:ext uri="{96DAC541-7B7A-43D3-8B79-37D633B846F1}">
                  <asvg:svgBlip xmlns:asvg="http://schemas.microsoft.com/office/drawing/2016/SVG/main" r:embed="rId30"/>
                </a:ext>
              </a:extLst>
            </a:blip>
            <a:stretch>
              <a:fillRect l="0" t="0" r="0" b="0"/>
            </a:stretch>
          </a:blipFill>
        </p:spPr>
      </p:sp>
      <p:sp>
        <p:nvSpPr>
          <p:cNvPr name="Freeform 22" id="22"/>
          <p:cNvSpPr/>
          <p:nvPr/>
        </p:nvSpPr>
        <p:spPr>
          <a:xfrm flipH="false" flipV="false" rot="-3709604">
            <a:off x="9592617" y="2702871"/>
            <a:ext cx="914038" cy="2845255"/>
          </a:xfrm>
          <a:custGeom>
            <a:avLst/>
            <a:gdLst/>
            <a:ahLst/>
            <a:cxnLst/>
            <a:rect r="r" b="b" t="t" l="l"/>
            <a:pathLst>
              <a:path h="2845255" w="914038">
                <a:moveTo>
                  <a:pt x="0" y="0"/>
                </a:moveTo>
                <a:lnTo>
                  <a:pt x="914038" y="0"/>
                </a:lnTo>
                <a:lnTo>
                  <a:pt x="914038" y="2845254"/>
                </a:lnTo>
                <a:lnTo>
                  <a:pt x="0" y="2845254"/>
                </a:lnTo>
                <a:lnTo>
                  <a:pt x="0" y="0"/>
                </a:lnTo>
                <a:close/>
              </a:path>
            </a:pathLst>
          </a:custGeom>
          <a:blipFill>
            <a:blip r:embed="rId29">
              <a:extLst>
                <a:ext uri="{96DAC541-7B7A-43D3-8B79-37D633B846F1}">
                  <asvg:svgBlip xmlns:asvg="http://schemas.microsoft.com/office/drawing/2016/SVG/main" r:embed="rId30"/>
                </a:ext>
              </a:extLst>
            </a:blip>
            <a:stretch>
              <a:fillRect l="0" t="0" r="0" b="0"/>
            </a:stretch>
          </a:blipFill>
        </p:spPr>
      </p:sp>
      <p:sp>
        <p:nvSpPr>
          <p:cNvPr name="Freeform 23" id="23"/>
          <p:cNvSpPr/>
          <p:nvPr/>
        </p:nvSpPr>
        <p:spPr>
          <a:xfrm flipH="false" flipV="false" rot="-6143410">
            <a:off x="10265601" y="876695"/>
            <a:ext cx="914038" cy="2845255"/>
          </a:xfrm>
          <a:custGeom>
            <a:avLst/>
            <a:gdLst/>
            <a:ahLst/>
            <a:cxnLst/>
            <a:rect r="r" b="b" t="t" l="l"/>
            <a:pathLst>
              <a:path h="2845255" w="914038">
                <a:moveTo>
                  <a:pt x="0" y="0"/>
                </a:moveTo>
                <a:lnTo>
                  <a:pt x="914038" y="0"/>
                </a:lnTo>
                <a:lnTo>
                  <a:pt x="914038" y="2845254"/>
                </a:lnTo>
                <a:lnTo>
                  <a:pt x="0" y="2845254"/>
                </a:lnTo>
                <a:lnTo>
                  <a:pt x="0" y="0"/>
                </a:lnTo>
                <a:close/>
              </a:path>
            </a:pathLst>
          </a:custGeom>
          <a:blipFill>
            <a:blip r:embed="rId29">
              <a:extLst>
                <a:ext uri="{96DAC541-7B7A-43D3-8B79-37D633B846F1}">
                  <asvg:svgBlip xmlns:asvg="http://schemas.microsoft.com/office/drawing/2016/SVG/main" r:embed="rId30"/>
                </a:ext>
              </a:extLst>
            </a:blip>
            <a:stretch>
              <a:fillRect l="0" t="0" r="0" b="0"/>
            </a:stretch>
          </a:blipFill>
        </p:spPr>
      </p:sp>
      <p:sp>
        <p:nvSpPr>
          <p:cNvPr name="TextBox 24" id="24"/>
          <p:cNvSpPr txBox="true"/>
          <p:nvPr/>
        </p:nvSpPr>
        <p:spPr>
          <a:xfrm rot="0">
            <a:off x="12491979" y="1221732"/>
            <a:ext cx="2652074" cy="863332"/>
          </a:xfrm>
          <a:prstGeom prst="rect">
            <a:avLst/>
          </a:prstGeom>
        </p:spPr>
        <p:txBody>
          <a:bodyPr anchor="t" rtlCol="false" tIns="0" lIns="0" bIns="0" rIns="0">
            <a:spAutoFit/>
          </a:bodyPr>
          <a:lstStyle/>
          <a:p>
            <a:pPr algn="l">
              <a:lnSpc>
                <a:spcPts val="7012"/>
              </a:lnSpc>
            </a:pPr>
            <a:r>
              <a:rPr lang="en-US" sz="5008">
                <a:solidFill>
                  <a:srgbClr val="2C291C"/>
                </a:solidFill>
                <a:latin typeface="Lato"/>
                <a:ea typeface="Lato"/>
                <a:cs typeface="Lato"/>
                <a:sym typeface="Lato"/>
              </a:rPr>
              <a:t>metal</a:t>
            </a:r>
          </a:p>
        </p:txBody>
      </p:sp>
      <p:sp>
        <p:nvSpPr>
          <p:cNvPr name="TextBox 25" id="25"/>
          <p:cNvSpPr txBox="true"/>
          <p:nvPr/>
        </p:nvSpPr>
        <p:spPr>
          <a:xfrm rot="0">
            <a:off x="11519493" y="4363990"/>
            <a:ext cx="2652074" cy="794851"/>
          </a:xfrm>
          <a:prstGeom prst="rect">
            <a:avLst/>
          </a:prstGeom>
        </p:spPr>
        <p:txBody>
          <a:bodyPr anchor="t" rtlCol="false" tIns="0" lIns="0" bIns="0" rIns="0">
            <a:spAutoFit/>
          </a:bodyPr>
          <a:lstStyle/>
          <a:p>
            <a:pPr algn="l">
              <a:lnSpc>
                <a:spcPts val="6592"/>
              </a:lnSpc>
            </a:pPr>
            <a:r>
              <a:rPr lang="en-US" sz="4708">
                <a:solidFill>
                  <a:srgbClr val="2C291C"/>
                </a:solidFill>
                <a:latin typeface="Lato"/>
                <a:ea typeface="Lato"/>
                <a:cs typeface="Lato"/>
                <a:sym typeface="Lato"/>
              </a:rPr>
              <a:t>plastic</a:t>
            </a:r>
          </a:p>
        </p:txBody>
      </p:sp>
      <p:sp>
        <p:nvSpPr>
          <p:cNvPr name="TextBox 26" id="26"/>
          <p:cNvSpPr txBox="true"/>
          <p:nvPr/>
        </p:nvSpPr>
        <p:spPr>
          <a:xfrm rot="0">
            <a:off x="7997131" y="6099081"/>
            <a:ext cx="3909953" cy="1616497"/>
          </a:xfrm>
          <a:prstGeom prst="rect">
            <a:avLst/>
          </a:prstGeom>
        </p:spPr>
        <p:txBody>
          <a:bodyPr anchor="t" rtlCol="false" tIns="0" lIns="0" bIns="0" rIns="0">
            <a:spAutoFit/>
          </a:bodyPr>
          <a:lstStyle/>
          <a:p>
            <a:pPr algn="ctr">
              <a:lnSpc>
                <a:spcPts val="6454"/>
              </a:lnSpc>
            </a:pPr>
            <a:r>
              <a:rPr lang="en-US" sz="4610">
                <a:solidFill>
                  <a:srgbClr val="2C291C"/>
                </a:solidFill>
                <a:latin typeface="Lato"/>
                <a:ea typeface="Lato"/>
                <a:cs typeface="Lato"/>
                <a:sym typeface="Lato"/>
              </a:rPr>
              <a:t>paper and cardboard</a:t>
            </a:r>
          </a:p>
        </p:txBody>
      </p:sp>
      <p:sp>
        <p:nvSpPr>
          <p:cNvPr name="TextBox 27" id="27"/>
          <p:cNvSpPr txBox="true"/>
          <p:nvPr/>
        </p:nvSpPr>
        <p:spPr>
          <a:xfrm rot="0">
            <a:off x="3807653" y="5839232"/>
            <a:ext cx="2652074" cy="886926"/>
          </a:xfrm>
          <a:prstGeom prst="rect">
            <a:avLst/>
          </a:prstGeom>
        </p:spPr>
        <p:txBody>
          <a:bodyPr anchor="t" rtlCol="false" tIns="0" lIns="0" bIns="0" rIns="0">
            <a:spAutoFit/>
          </a:bodyPr>
          <a:lstStyle/>
          <a:p>
            <a:pPr algn="l">
              <a:lnSpc>
                <a:spcPts val="7292"/>
              </a:lnSpc>
            </a:pPr>
            <a:r>
              <a:rPr lang="en-US" sz="5208">
                <a:solidFill>
                  <a:srgbClr val="2C291C"/>
                </a:solidFill>
                <a:latin typeface="Lato"/>
                <a:ea typeface="Lato"/>
                <a:cs typeface="Lato"/>
                <a:sym typeface="Lato"/>
              </a:rPr>
              <a:t>glass</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BFAEB"/>
        </a:solidFill>
      </p:bgPr>
    </p:bg>
    <p:spTree>
      <p:nvGrpSpPr>
        <p:cNvPr id="1" name=""/>
        <p:cNvGrpSpPr/>
        <p:nvPr/>
      </p:nvGrpSpPr>
      <p:grpSpPr>
        <a:xfrm>
          <a:off x="0" y="0"/>
          <a:ext cx="0" cy="0"/>
          <a:chOff x="0" y="0"/>
          <a:chExt cx="0" cy="0"/>
        </a:xfrm>
      </p:grpSpPr>
      <p:sp>
        <p:nvSpPr>
          <p:cNvPr name="Freeform 2" id="2"/>
          <p:cNvSpPr/>
          <p:nvPr/>
        </p:nvSpPr>
        <p:spPr>
          <a:xfrm flipH="false" flipV="false" rot="0">
            <a:off x="14627541" y="8077313"/>
            <a:ext cx="4349207" cy="3016335"/>
          </a:xfrm>
          <a:custGeom>
            <a:avLst/>
            <a:gdLst/>
            <a:ahLst/>
            <a:cxnLst/>
            <a:rect r="r" b="b" t="t" l="l"/>
            <a:pathLst>
              <a:path h="3016335" w="4349207">
                <a:moveTo>
                  <a:pt x="0" y="0"/>
                </a:moveTo>
                <a:lnTo>
                  <a:pt x="4349207" y="0"/>
                </a:lnTo>
                <a:lnTo>
                  <a:pt x="4349207" y="3016335"/>
                </a:lnTo>
                <a:lnTo>
                  <a:pt x="0" y="3016335"/>
                </a:lnTo>
                <a:lnTo>
                  <a:pt x="0" y="0"/>
                </a:lnTo>
                <a:close/>
              </a:path>
            </a:pathLst>
          </a:custGeom>
          <a:blipFill>
            <a:blip r:embed="rId3"/>
            <a:stretch>
              <a:fillRect l="0" t="0" r="0" b="0"/>
            </a:stretch>
          </a:blipFill>
        </p:spPr>
      </p:sp>
      <p:sp>
        <p:nvSpPr>
          <p:cNvPr name="Freeform 3" id="3"/>
          <p:cNvSpPr/>
          <p:nvPr/>
        </p:nvSpPr>
        <p:spPr>
          <a:xfrm flipH="false" flipV="false" rot="0">
            <a:off x="13869408" y="8905445"/>
            <a:ext cx="1554366" cy="1360070"/>
          </a:xfrm>
          <a:custGeom>
            <a:avLst/>
            <a:gdLst/>
            <a:ahLst/>
            <a:cxnLst/>
            <a:rect r="r" b="b" t="t" l="l"/>
            <a:pathLst>
              <a:path h="1360070" w="1554366">
                <a:moveTo>
                  <a:pt x="0" y="0"/>
                </a:moveTo>
                <a:lnTo>
                  <a:pt x="1554366" y="0"/>
                </a:lnTo>
                <a:lnTo>
                  <a:pt x="1554366" y="1360071"/>
                </a:lnTo>
                <a:lnTo>
                  <a:pt x="0" y="1360071"/>
                </a:lnTo>
                <a:lnTo>
                  <a:pt x="0" y="0"/>
                </a:lnTo>
                <a:close/>
              </a:path>
            </a:pathLst>
          </a:custGeom>
          <a:blipFill>
            <a:blip r:embed="rId4"/>
            <a:stretch>
              <a:fillRect l="0" t="0" r="0" b="0"/>
            </a:stretch>
          </a:blipFill>
        </p:spPr>
      </p:sp>
      <p:grpSp>
        <p:nvGrpSpPr>
          <p:cNvPr name="Group 4" id="4"/>
          <p:cNvGrpSpPr/>
          <p:nvPr/>
        </p:nvGrpSpPr>
        <p:grpSpPr>
          <a:xfrm rot="0">
            <a:off x="119394" y="7558679"/>
            <a:ext cx="1818612" cy="2693532"/>
            <a:chOff x="0" y="0"/>
            <a:chExt cx="2424816" cy="3591376"/>
          </a:xfrm>
        </p:grpSpPr>
        <p:sp>
          <p:nvSpPr>
            <p:cNvPr name="Freeform 5" id="5"/>
            <p:cNvSpPr/>
            <p:nvPr/>
          </p:nvSpPr>
          <p:spPr>
            <a:xfrm flipH="false" flipV="false" rot="0">
              <a:off x="0" y="525517"/>
              <a:ext cx="2424816" cy="3065860"/>
            </a:xfrm>
            <a:custGeom>
              <a:avLst/>
              <a:gdLst/>
              <a:ahLst/>
              <a:cxnLst/>
              <a:rect r="r" b="b" t="t" l="l"/>
              <a:pathLst>
                <a:path h="3065860" w="2424816">
                  <a:moveTo>
                    <a:pt x="0" y="0"/>
                  </a:moveTo>
                  <a:lnTo>
                    <a:pt x="2424816" y="0"/>
                  </a:lnTo>
                  <a:lnTo>
                    <a:pt x="2424816" y="3065859"/>
                  </a:lnTo>
                  <a:lnTo>
                    <a:pt x="0" y="306585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0">
              <a:off x="996325" y="1229143"/>
              <a:ext cx="884604" cy="622439"/>
            </a:xfrm>
            <a:custGeom>
              <a:avLst/>
              <a:gdLst/>
              <a:ahLst/>
              <a:cxnLst/>
              <a:rect r="r" b="b" t="t" l="l"/>
              <a:pathLst>
                <a:path h="622439" w="884604">
                  <a:moveTo>
                    <a:pt x="0" y="0"/>
                  </a:moveTo>
                  <a:lnTo>
                    <a:pt x="884604" y="0"/>
                  </a:lnTo>
                  <a:lnTo>
                    <a:pt x="884604" y="622439"/>
                  </a:lnTo>
                  <a:lnTo>
                    <a:pt x="0" y="622439"/>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7" id="7"/>
            <p:cNvSpPr/>
            <p:nvPr/>
          </p:nvSpPr>
          <p:spPr>
            <a:xfrm flipH="false" flipV="false" rot="-140674">
              <a:off x="407104" y="38019"/>
              <a:ext cx="1884028" cy="1236607"/>
            </a:xfrm>
            <a:custGeom>
              <a:avLst/>
              <a:gdLst/>
              <a:ahLst/>
              <a:cxnLst/>
              <a:rect r="r" b="b" t="t" l="l"/>
              <a:pathLst>
                <a:path h="1236607" w="1884028">
                  <a:moveTo>
                    <a:pt x="0" y="0"/>
                  </a:moveTo>
                  <a:lnTo>
                    <a:pt x="1884028" y="0"/>
                  </a:lnTo>
                  <a:lnTo>
                    <a:pt x="1884028" y="1236607"/>
                  </a:lnTo>
                  <a:lnTo>
                    <a:pt x="0" y="1236607"/>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grpSp>
      <p:sp>
        <p:nvSpPr>
          <p:cNvPr name="Freeform 8" id="8"/>
          <p:cNvSpPr/>
          <p:nvPr/>
        </p:nvSpPr>
        <p:spPr>
          <a:xfrm flipH="false" flipV="false" rot="0">
            <a:off x="3811948" y="2128597"/>
            <a:ext cx="846921" cy="1144488"/>
          </a:xfrm>
          <a:custGeom>
            <a:avLst/>
            <a:gdLst/>
            <a:ahLst/>
            <a:cxnLst/>
            <a:rect r="r" b="b" t="t" l="l"/>
            <a:pathLst>
              <a:path h="1144488" w="846921">
                <a:moveTo>
                  <a:pt x="0" y="0"/>
                </a:moveTo>
                <a:lnTo>
                  <a:pt x="846921" y="0"/>
                </a:lnTo>
                <a:lnTo>
                  <a:pt x="846921" y="1144487"/>
                </a:lnTo>
                <a:lnTo>
                  <a:pt x="0" y="1144487"/>
                </a:lnTo>
                <a:lnTo>
                  <a:pt x="0" y="0"/>
                </a:lnTo>
                <a:close/>
              </a:path>
            </a:pathLst>
          </a:custGeom>
          <a:blipFill>
            <a:blip r:embed="rId11"/>
            <a:stretch>
              <a:fillRect l="0" t="0" r="0" b="0"/>
            </a:stretch>
          </a:blipFill>
        </p:spPr>
      </p:sp>
      <p:sp>
        <p:nvSpPr>
          <p:cNvPr name="Freeform 9" id="9"/>
          <p:cNvSpPr/>
          <p:nvPr/>
        </p:nvSpPr>
        <p:spPr>
          <a:xfrm flipH="false" flipV="false" rot="0">
            <a:off x="2943191" y="2221691"/>
            <a:ext cx="587526" cy="1073106"/>
          </a:xfrm>
          <a:custGeom>
            <a:avLst/>
            <a:gdLst/>
            <a:ahLst/>
            <a:cxnLst/>
            <a:rect r="r" b="b" t="t" l="l"/>
            <a:pathLst>
              <a:path h="1073106" w="587526">
                <a:moveTo>
                  <a:pt x="0" y="0"/>
                </a:moveTo>
                <a:lnTo>
                  <a:pt x="587526" y="0"/>
                </a:lnTo>
                <a:lnTo>
                  <a:pt x="587526" y="1073106"/>
                </a:lnTo>
                <a:lnTo>
                  <a:pt x="0" y="1073106"/>
                </a:lnTo>
                <a:lnTo>
                  <a:pt x="0" y="0"/>
                </a:lnTo>
                <a:close/>
              </a:path>
            </a:pathLst>
          </a:custGeom>
          <a:blipFill>
            <a:blip r:embed="rId12"/>
            <a:stretch>
              <a:fillRect l="0" t="0" r="0" b="0"/>
            </a:stretch>
          </a:blipFill>
        </p:spPr>
      </p:sp>
      <p:sp>
        <p:nvSpPr>
          <p:cNvPr name="Freeform 10" id="10"/>
          <p:cNvSpPr/>
          <p:nvPr/>
        </p:nvSpPr>
        <p:spPr>
          <a:xfrm flipH="false" flipV="false" rot="-5464701">
            <a:off x="5280883" y="2251625"/>
            <a:ext cx="319655" cy="995034"/>
          </a:xfrm>
          <a:custGeom>
            <a:avLst/>
            <a:gdLst/>
            <a:ahLst/>
            <a:cxnLst/>
            <a:rect r="r" b="b" t="t" l="l"/>
            <a:pathLst>
              <a:path h="995034" w="319655">
                <a:moveTo>
                  <a:pt x="0" y="0"/>
                </a:moveTo>
                <a:lnTo>
                  <a:pt x="319654" y="0"/>
                </a:lnTo>
                <a:lnTo>
                  <a:pt x="319654" y="995034"/>
                </a:lnTo>
                <a:lnTo>
                  <a:pt x="0" y="995034"/>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11" id="11"/>
          <p:cNvSpPr/>
          <p:nvPr/>
        </p:nvSpPr>
        <p:spPr>
          <a:xfrm flipH="false" flipV="false" rot="0">
            <a:off x="13289653" y="2221691"/>
            <a:ext cx="1150034" cy="1088220"/>
          </a:xfrm>
          <a:custGeom>
            <a:avLst/>
            <a:gdLst/>
            <a:ahLst/>
            <a:cxnLst/>
            <a:rect r="r" b="b" t="t" l="l"/>
            <a:pathLst>
              <a:path h="1088220" w="1150034">
                <a:moveTo>
                  <a:pt x="0" y="0"/>
                </a:moveTo>
                <a:lnTo>
                  <a:pt x="1150034" y="0"/>
                </a:lnTo>
                <a:lnTo>
                  <a:pt x="1150034" y="1088220"/>
                </a:lnTo>
                <a:lnTo>
                  <a:pt x="0" y="1088220"/>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12" id="12"/>
          <p:cNvSpPr/>
          <p:nvPr/>
        </p:nvSpPr>
        <p:spPr>
          <a:xfrm flipH="false" flipV="false" rot="0">
            <a:off x="10528627" y="1969386"/>
            <a:ext cx="1525012" cy="1428840"/>
          </a:xfrm>
          <a:custGeom>
            <a:avLst/>
            <a:gdLst/>
            <a:ahLst/>
            <a:cxnLst/>
            <a:rect r="r" b="b" t="t" l="l"/>
            <a:pathLst>
              <a:path h="1428840" w="1525012">
                <a:moveTo>
                  <a:pt x="0" y="0"/>
                </a:moveTo>
                <a:lnTo>
                  <a:pt x="1525012" y="0"/>
                </a:lnTo>
                <a:lnTo>
                  <a:pt x="1525012" y="1428841"/>
                </a:lnTo>
                <a:lnTo>
                  <a:pt x="0" y="1428841"/>
                </a:lnTo>
                <a:lnTo>
                  <a:pt x="0" y="0"/>
                </a:lnTo>
                <a:close/>
              </a:path>
            </a:pathLst>
          </a:custGeom>
          <a:blipFill>
            <a:blip r:embed="rId17"/>
            <a:stretch>
              <a:fillRect l="0" t="0" r="0" b="0"/>
            </a:stretch>
          </a:blipFill>
        </p:spPr>
      </p:sp>
      <p:sp>
        <p:nvSpPr>
          <p:cNvPr name="Freeform 13" id="13"/>
          <p:cNvSpPr/>
          <p:nvPr/>
        </p:nvSpPr>
        <p:spPr>
          <a:xfrm flipH="false" flipV="false" rot="0">
            <a:off x="5941147" y="1969386"/>
            <a:ext cx="1005272" cy="1399635"/>
          </a:xfrm>
          <a:custGeom>
            <a:avLst/>
            <a:gdLst/>
            <a:ahLst/>
            <a:cxnLst/>
            <a:rect r="r" b="b" t="t" l="l"/>
            <a:pathLst>
              <a:path h="1399635" w="1005272">
                <a:moveTo>
                  <a:pt x="0" y="0"/>
                </a:moveTo>
                <a:lnTo>
                  <a:pt x="1005272" y="0"/>
                </a:lnTo>
                <a:lnTo>
                  <a:pt x="1005272" y="1399636"/>
                </a:lnTo>
                <a:lnTo>
                  <a:pt x="0" y="1399636"/>
                </a:lnTo>
                <a:lnTo>
                  <a:pt x="0" y="0"/>
                </a:lnTo>
                <a:close/>
              </a:path>
            </a:pathLst>
          </a:custGeom>
          <a:blipFill>
            <a:blip r:embed="rId18"/>
            <a:stretch>
              <a:fillRect l="0" t="0" r="-129594" b="0"/>
            </a:stretch>
          </a:blipFill>
        </p:spPr>
      </p:sp>
      <p:sp>
        <p:nvSpPr>
          <p:cNvPr name="Freeform 14" id="14"/>
          <p:cNvSpPr/>
          <p:nvPr/>
        </p:nvSpPr>
        <p:spPr>
          <a:xfrm flipH="false" flipV="false" rot="0">
            <a:off x="8068098" y="2006253"/>
            <a:ext cx="1341281" cy="1391973"/>
          </a:xfrm>
          <a:custGeom>
            <a:avLst/>
            <a:gdLst/>
            <a:ahLst/>
            <a:cxnLst/>
            <a:rect r="r" b="b" t="t" l="l"/>
            <a:pathLst>
              <a:path h="1391973" w="1341281">
                <a:moveTo>
                  <a:pt x="0" y="0"/>
                </a:moveTo>
                <a:lnTo>
                  <a:pt x="1341281" y="0"/>
                </a:lnTo>
                <a:lnTo>
                  <a:pt x="1341281" y="1391974"/>
                </a:lnTo>
                <a:lnTo>
                  <a:pt x="0" y="1391974"/>
                </a:lnTo>
                <a:lnTo>
                  <a:pt x="0" y="0"/>
                </a:lnTo>
                <a:close/>
              </a:path>
            </a:pathLst>
          </a:custGeom>
          <a:blipFill>
            <a:blip r:embed="rId18"/>
            <a:stretch>
              <a:fillRect l="-71265" t="0" r="0" b="-75"/>
            </a:stretch>
          </a:blipFill>
        </p:spPr>
      </p:sp>
      <p:sp>
        <p:nvSpPr>
          <p:cNvPr name="Freeform 15" id="15"/>
          <p:cNvSpPr/>
          <p:nvPr/>
        </p:nvSpPr>
        <p:spPr>
          <a:xfrm flipH="false" flipV="false" rot="-5464701">
            <a:off x="7287029" y="2260727"/>
            <a:ext cx="319655" cy="995034"/>
          </a:xfrm>
          <a:custGeom>
            <a:avLst/>
            <a:gdLst/>
            <a:ahLst/>
            <a:cxnLst/>
            <a:rect r="r" b="b" t="t" l="l"/>
            <a:pathLst>
              <a:path h="995034" w="319655">
                <a:moveTo>
                  <a:pt x="0" y="0"/>
                </a:moveTo>
                <a:lnTo>
                  <a:pt x="319654" y="0"/>
                </a:lnTo>
                <a:lnTo>
                  <a:pt x="319654" y="995034"/>
                </a:lnTo>
                <a:lnTo>
                  <a:pt x="0" y="995034"/>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16" id="16"/>
          <p:cNvSpPr/>
          <p:nvPr/>
        </p:nvSpPr>
        <p:spPr>
          <a:xfrm flipH="false" flipV="false" rot="-5464701">
            <a:off x="9869694" y="2204723"/>
            <a:ext cx="319655" cy="995034"/>
          </a:xfrm>
          <a:custGeom>
            <a:avLst/>
            <a:gdLst/>
            <a:ahLst/>
            <a:cxnLst/>
            <a:rect r="r" b="b" t="t" l="l"/>
            <a:pathLst>
              <a:path h="995034" w="319655">
                <a:moveTo>
                  <a:pt x="0" y="0"/>
                </a:moveTo>
                <a:lnTo>
                  <a:pt x="319655" y="0"/>
                </a:lnTo>
                <a:lnTo>
                  <a:pt x="319655" y="995034"/>
                </a:lnTo>
                <a:lnTo>
                  <a:pt x="0" y="995034"/>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17" id="17"/>
          <p:cNvSpPr/>
          <p:nvPr/>
        </p:nvSpPr>
        <p:spPr>
          <a:xfrm flipH="false" flipV="false" rot="-5464701">
            <a:off x="12511819" y="2260727"/>
            <a:ext cx="319655" cy="995034"/>
          </a:xfrm>
          <a:custGeom>
            <a:avLst/>
            <a:gdLst/>
            <a:ahLst/>
            <a:cxnLst/>
            <a:rect r="r" b="b" t="t" l="l"/>
            <a:pathLst>
              <a:path h="995034" w="319655">
                <a:moveTo>
                  <a:pt x="0" y="0"/>
                </a:moveTo>
                <a:lnTo>
                  <a:pt x="319654" y="0"/>
                </a:lnTo>
                <a:lnTo>
                  <a:pt x="319654" y="995034"/>
                </a:lnTo>
                <a:lnTo>
                  <a:pt x="0" y="995034"/>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18" id="18"/>
          <p:cNvSpPr/>
          <p:nvPr/>
        </p:nvSpPr>
        <p:spPr>
          <a:xfrm flipH="false" flipV="false" rot="-5464701">
            <a:off x="14897867" y="2373885"/>
            <a:ext cx="319655" cy="995034"/>
          </a:xfrm>
          <a:custGeom>
            <a:avLst/>
            <a:gdLst/>
            <a:ahLst/>
            <a:cxnLst/>
            <a:rect r="r" b="b" t="t" l="l"/>
            <a:pathLst>
              <a:path h="995034" w="319655">
                <a:moveTo>
                  <a:pt x="0" y="0"/>
                </a:moveTo>
                <a:lnTo>
                  <a:pt x="319654" y="0"/>
                </a:lnTo>
                <a:lnTo>
                  <a:pt x="319654" y="995034"/>
                </a:lnTo>
                <a:lnTo>
                  <a:pt x="0" y="995034"/>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19" id="19"/>
          <p:cNvSpPr/>
          <p:nvPr/>
        </p:nvSpPr>
        <p:spPr>
          <a:xfrm flipH="false" flipV="false" rot="0">
            <a:off x="15675701" y="1761429"/>
            <a:ext cx="748106" cy="1321158"/>
          </a:xfrm>
          <a:custGeom>
            <a:avLst/>
            <a:gdLst/>
            <a:ahLst/>
            <a:cxnLst/>
            <a:rect r="r" b="b" t="t" l="l"/>
            <a:pathLst>
              <a:path h="1321158" w="748106">
                <a:moveTo>
                  <a:pt x="0" y="0"/>
                </a:moveTo>
                <a:lnTo>
                  <a:pt x="748106" y="0"/>
                </a:lnTo>
                <a:lnTo>
                  <a:pt x="748106" y="1321158"/>
                </a:lnTo>
                <a:lnTo>
                  <a:pt x="0" y="1321158"/>
                </a:lnTo>
                <a:lnTo>
                  <a:pt x="0" y="0"/>
                </a:lnTo>
                <a:close/>
              </a:path>
            </a:pathLst>
          </a:custGeom>
          <a:blipFill>
            <a:blip r:embed="rId19"/>
            <a:stretch>
              <a:fillRect l="0" t="0" r="0" b="0"/>
            </a:stretch>
          </a:blipFill>
        </p:spPr>
      </p:sp>
      <p:sp>
        <p:nvSpPr>
          <p:cNvPr name="Freeform 20" id="20"/>
          <p:cNvSpPr/>
          <p:nvPr/>
        </p:nvSpPr>
        <p:spPr>
          <a:xfrm flipH="false" flipV="false" rot="0">
            <a:off x="16541377" y="1854216"/>
            <a:ext cx="945316" cy="1357724"/>
          </a:xfrm>
          <a:custGeom>
            <a:avLst/>
            <a:gdLst/>
            <a:ahLst/>
            <a:cxnLst/>
            <a:rect r="r" b="b" t="t" l="l"/>
            <a:pathLst>
              <a:path h="1357724" w="945316">
                <a:moveTo>
                  <a:pt x="0" y="0"/>
                </a:moveTo>
                <a:lnTo>
                  <a:pt x="945316" y="0"/>
                </a:lnTo>
                <a:lnTo>
                  <a:pt x="945316" y="1357724"/>
                </a:lnTo>
                <a:lnTo>
                  <a:pt x="0" y="1357724"/>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Freeform 21" id="21"/>
          <p:cNvSpPr/>
          <p:nvPr/>
        </p:nvSpPr>
        <p:spPr>
          <a:xfrm flipH="false" flipV="false" rot="-5464701">
            <a:off x="5187943" y="4448293"/>
            <a:ext cx="319655" cy="995034"/>
          </a:xfrm>
          <a:custGeom>
            <a:avLst/>
            <a:gdLst/>
            <a:ahLst/>
            <a:cxnLst/>
            <a:rect r="r" b="b" t="t" l="l"/>
            <a:pathLst>
              <a:path h="995034" w="319655">
                <a:moveTo>
                  <a:pt x="0" y="0"/>
                </a:moveTo>
                <a:lnTo>
                  <a:pt x="319654" y="0"/>
                </a:lnTo>
                <a:lnTo>
                  <a:pt x="319654" y="995034"/>
                </a:lnTo>
                <a:lnTo>
                  <a:pt x="0" y="995034"/>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22" id="22"/>
          <p:cNvSpPr/>
          <p:nvPr/>
        </p:nvSpPr>
        <p:spPr>
          <a:xfrm flipH="false" flipV="false" rot="0">
            <a:off x="13196713" y="4418359"/>
            <a:ext cx="1150034" cy="1088220"/>
          </a:xfrm>
          <a:custGeom>
            <a:avLst/>
            <a:gdLst/>
            <a:ahLst/>
            <a:cxnLst/>
            <a:rect r="r" b="b" t="t" l="l"/>
            <a:pathLst>
              <a:path h="1088220" w="1150034">
                <a:moveTo>
                  <a:pt x="0" y="0"/>
                </a:moveTo>
                <a:lnTo>
                  <a:pt x="1150034" y="0"/>
                </a:lnTo>
                <a:lnTo>
                  <a:pt x="1150034" y="1088220"/>
                </a:lnTo>
                <a:lnTo>
                  <a:pt x="0" y="1088220"/>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23" id="23"/>
          <p:cNvSpPr/>
          <p:nvPr/>
        </p:nvSpPr>
        <p:spPr>
          <a:xfrm flipH="false" flipV="false" rot="0">
            <a:off x="10435686" y="4166055"/>
            <a:ext cx="1525012" cy="1428840"/>
          </a:xfrm>
          <a:custGeom>
            <a:avLst/>
            <a:gdLst/>
            <a:ahLst/>
            <a:cxnLst/>
            <a:rect r="r" b="b" t="t" l="l"/>
            <a:pathLst>
              <a:path h="1428840" w="1525012">
                <a:moveTo>
                  <a:pt x="0" y="0"/>
                </a:moveTo>
                <a:lnTo>
                  <a:pt x="1525013" y="0"/>
                </a:lnTo>
                <a:lnTo>
                  <a:pt x="1525013" y="1428840"/>
                </a:lnTo>
                <a:lnTo>
                  <a:pt x="0" y="1428840"/>
                </a:lnTo>
                <a:lnTo>
                  <a:pt x="0" y="0"/>
                </a:lnTo>
                <a:close/>
              </a:path>
            </a:pathLst>
          </a:custGeom>
          <a:blipFill>
            <a:blip r:embed="rId17"/>
            <a:stretch>
              <a:fillRect l="0" t="0" r="0" b="0"/>
            </a:stretch>
          </a:blipFill>
        </p:spPr>
      </p:sp>
      <p:sp>
        <p:nvSpPr>
          <p:cNvPr name="Freeform 24" id="24"/>
          <p:cNvSpPr/>
          <p:nvPr/>
        </p:nvSpPr>
        <p:spPr>
          <a:xfrm flipH="false" flipV="false" rot="0">
            <a:off x="5848207" y="4166055"/>
            <a:ext cx="1005272" cy="1399635"/>
          </a:xfrm>
          <a:custGeom>
            <a:avLst/>
            <a:gdLst/>
            <a:ahLst/>
            <a:cxnLst/>
            <a:rect r="r" b="b" t="t" l="l"/>
            <a:pathLst>
              <a:path h="1399635" w="1005272">
                <a:moveTo>
                  <a:pt x="0" y="0"/>
                </a:moveTo>
                <a:lnTo>
                  <a:pt x="1005272" y="0"/>
                </a:lnTo>
                <a:lnTo>
                  <a:pt x="1005272" y="1399635"/>
                </a:lnTo>
                <a:lnTo>
                  <a:pt x="0" y="1399635"/>
                </a:lnTo>
                <a:lnTo>
                  <a:pt x="0" y="0"/>
                </a:lnTo>
                <a:close/>
              </a:path>
            </a:pathLst>
          </a:custGeom>
          <a:blipFill>
            <a:blip r:embed="rId18"/>
            <a:stretch>
              <a:fillRect l="0" t="0" r="-129594" b="0"/>
            </a:stretch>
          </a:blipFill>
        </p:spPr>
      </p:sp>
      <p:sp>
        <p:nvSpPr>
          <p:cNvPr name="Freeform 25" id="25"/>
          <p:cNvSpPr/>
          <p:nvPr/>
        </p:nvSpPr>
        <p:spPr>
          <a:xfrm flipH="false" flipV="false" rot="0">
            <a:off x="7975157" y="4202922"/>
            <a:ext cx="1341281" cy="1391973"/>
          </a:xfrm>
          <a:custGeom>
            <a:avLst/>
            <a:gdLst/>
            <a:ahLst/>
            <a:cxnLst/>
            <a:rect r="r" b="b" t="t" l="l"/>
            <a:pathLst>
              <a:path h="1391973" w="1341281">
                <a:moveTo>
                  <a:pt x="0" y="0"/>
                </a:moveTo>
                <a:lnTo>
                  <a:pt x="1341282" y="0"/>
                </a:lnTo>
                <a:lnTo>
                  <a:pt x="1341282" y="1391973"/>
                </a:lnTo>
                <a:lnTo>
                  <a:pt x="0" y="1391973"/>
                </a:lnTo>
                <a:lnTo>
                  <a:pt x="0" y="0"/>
                </a:lnTo>
                <a:close/>
              </a:path>
            </a:pathLst>
          </a:custGeom>
          <a:blipFill>
            <a:blip r:embed="rId18"/>
            <a:stretch>
              <a:fillRect l="-71265" t="0" r="0" b="-75"/>
            </a:stretch>
          </a:blipFill>
        </p:spPr>
      </p:sp>
      <p:sp>
        <p:nvSpPr>
          <p:cNvPr name="Freeform 26" id="26"/>
          <p:cNvSpPr/>
          <p:nvPr/>
        </p:nvSpPr>
        <p:spPr>
          <a:xfrm flipH="false" flipV="false" rot="-5464701">
            <a:off x="7194088" y="4457396"/>
            <a:ext cx="319655" cy="995034"/>
          </a:xfrm>
          <a:custGeom>
            <a:avLst/>
            <a:gdLst/>
            <a:ahLst/>
            <a:cxnLst/>
            <a:rect r="r" b="b" t="t" l="l"/>
            <a:pathLst>
              <a:path h="995034" w="319655">
                <a:moveTo>
                  <a:pt x="0" y="0"/>
                </a:moveTo>
                <a:lnTo>
                  <a:pt x="319655" y="0"/>
                </a:lnTo>
                <a:lnTo>
                  <a:pt x="319655" y="995034"/>
                </a:lnTo>
                <a:lnTo>
                  <a:pt x="0" y="995034"/>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27" id="27"/>
          <p:cNvSpPr/>
          <p:nvPr/>
        </p:nvSpPr>
        <p:spPr>
          <a:xfrm flipH="false" flipV="false" rot="-5464701">
            <a:off x="9776754" y="4401391"/>
            <a:ext cx="319655" cy="995034"/>
          </a:xfrm>
          <a:custGeom>
            <a:avLst/>
            <a:gdLst/>
            <a:ahLst/>
            <a:cxnLst/>
            <a:rect r="r" b="b" t="t" l="l"/>
            <a:pathLst>
              <a:path h="995034" w="319655">
                <a:moveTo>
                  <a:pt x="0" y="0"/>
                </a:moveTo>
                <a:lnTo>
                  <a:pt x="319654" y="0"/>
                </a:lnTo>
                <a:lnTo>
                  <a:pt x="319654" y="995034"/>
                </a:lnTo>
                <a:lnTo>
                  <a:pt x="0" y="995034"/>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28" id="28"/>
          <p:cNvSpPr/>
          <p:nvPr/>
        </p:nvSpPr>
        <p:spPr>
          <a:xfrm flipH="false" flipV="false" rot="-5464701">
            <a:off x="12418878" y="4457396"/>
            <a:ext cx="319655" cy="995034"/>
          </a:xfrm>
          <a:custGeom>
            <a:avLst/>
            <a:gdLst/>
            <a:ahLst/>
            <a:cxnLst/>
            <a:rect r="r" b="b" t="t" l="l"/>
            <a:pathLst>
              <a:path h="995034" w="319655">
                <a:moveTo>
                  <a:pt x="0" y="0"/>
                </a:moveTo>
                <a:lnTo>
                  <a:pt x="319655" y="0"/>
                </a:lnTo>
                <a:lnTo>
                  <a:pt x="319655" y="995034"/>
                </a:lnTo>
                <a:lnTo>
                  <a:pt x="0" y="995034"/>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29" id="29"/>
          <p:cNvSpPr/>
          <p:nvPr/>
        </p:nvSpPr>
        <p:spPr>
          <a:xfrm flipH="false" flipV="false" rot="-5464701">
            <a:off x="14804927" y="4570554"/>
            <a:ext cx="319655" cy="995034"/>
          </a:xfrm>
          <a:custGeom>
            <a:avLst/>
            <a:gdLst/>
            <a:ahLst/>
            <a:cxnLst/>
            <a:rect r="r" b="b" t="t" l="l"/>
            <a:pathLst>
              <a:path h="995034" w="319655">
                <a:moveTo>
                  <a:pt x="0" y="0"/>
                </a:moveTo>
                <a:lnTo>
                  <a:pt x="319654" y="0"/>
                </a:lnTo>
                <a:lnTo>
                  <a:pt x="319654" y="995034"/>
                </a:lnTo>
                <a:lnTo>
                  <a:pt x="0" y="995034"/>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30" id="30"/>
          <p:cNvSpPr/>
          <p:nvPr/>
        </p:nvSpPr>
        <p:spPr>
          <a:xfrm flipH="false" flipV="false" rot="-5464701">
            <a:off x="5187943" y="6601572"/>
            <a:ext cx="319655" cy="995034"/>
          </a:xfrm>
          <a:custGeom>
            <a:avLst/>
            <a:gdLst/>
            <a:ahLst/>
            <a:cxnLst/>
            <a:rect r="r" b="b" t="t" l="l"/>
            <a:pathLst>
              <a:path h="995034" w="319655">
                <a:moveTo>
                  <a:pt x="0" y="0"/>
                </a:moveTo>
                <a:lnTo>
                  <a:pt x="319654" y="0"/>
                </a:lnTo>
                <a:lnTo>
                  <a:pt x="319654" y="995034"/>
                </a:lnTo>
                <a:lnTo>
                  <a:pt x="0" y="995034"/>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31" id="31"/>
          <p:cNvSpPr/>
          <p:nvPr/>
        </p:nvSpPr>
        <p:spPr>
          <a:xfrm flipH="false" flipV="false" rot="0">
            <a:off x="13196713" y="6571638"/>
            <a:ext cx="1150034" cy="1088220"/>
          </a:xfrm>
          <a:custGeom>
            <a:avLst/>
            <a:gdLst/>
            <a:ahLst/>
            <a:cxnLst/>
            <a:rect r="r" b="b" t="t" l="l"/>
            <a:pathLst>
              <a:path h="1088220" w="1150034">
                <a:moveTo>
                  <a:pt x="0" y="0"/>
                </a:moveTo>
                <a:lnTo>
                  <a:pt x="1150034" y="0"/>
                </a:lnTo>
                <a:lnTo>
                  <a:pt x="1150034" y="1088219"/>
                </a:lnTo>
                <a:lnTo>
                  <a:pt x="0" y="1088219"/>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32" id="32"/>
          <p:cNvSpPr/>
          <p:nvPr/>
        </p:nvSpPr>
        <p:spPr>
          <a:xfrm flipH="false" flipV="false" rot="0">
            <a:off x="10435686" y="6319333"/>
            <a:ext cx="1525012" cy="1428840"/>
          </a:xfrm>
          <a:custGeom>
            <a:avLst/>
            <a:gdLst/>
            <a:ahLst/>
            <a:cxnLst/>
            <a:rect r="r" b="b" t="t" l="l"/>
            <a:pathLst>
              <a:path h="1428840" w="1525012">
                <a:moveTo>
                  <a:pt x="0" y="0"/>
                </a:moveTo>
                <a:lnTo>
                  <a:pt x="1525013" y="0"/>
                </a:lnTo>
                <a:lnTo>
                  <a:pt x="1525013" y="1428840"/>
                </a:lnTo>
                <a:lnTo>
                  <a:pt x="0" y="1428840"/>
                </a:lnTo>
                <a:lnTo>
                  <a:pt x="0" y="0"/>
                </a:lnTo>
                <a:close/>
              </a:path>
            </a:pathLst>
          </a:custGeom>
          <a:blipFill>
            <a:blip r:embed="rId17"/>
            <a:stretch>
              <a:fillRect l="0" t="0" r="0" b="0"/>
            </a:stretch>
          </a:blipFill>
        </p:spPr>
      </p:sp>
      <p:sp>
        <p:nvSpPr>
          <p:cNvPr name="Freeform 33" id="33"/>
          <p:cNvSpPr/>
          <p:nvPr/>
        </p:nvSpPr>
        <p:spPr>
          <a:xfrm flipH="false" flipV="false" rot="0">
            <a:off x="5848207" y="6319333"/>
            <a:ext cx="1005272" cy="1399635"/>
          </a:xfrm>
          <a:custGeom>
            <a:avLst/>
            <a:gdLst/>
            <a:ahLst/>
            <a:cxnLst/>
            <a:rect r="r" b="b" t="t" l="l"/>
            <a:pathLst>
              <a:path h="1399635" w="1005272">
                <a:moveTo>
                  <a:pt x="0" y="0"/>
                </a:moveTo>
                <a:lnTo>
                  <a:pt x="1005272" y="0"/>
                </a:lnTo>
                <a:lnTo>
                  <a:pt x="1005272" y="1399636"/>
                </a:lnTo>
                <a:lnTo>
                  <a:pt x="0" y="1399636"/>
                </a:lnTo>
                <a:lnTo>
                  <a:pt x="0" y="0"/>
                </a:lnTo>
                <a:close/>
              </a:path>
            </a:pathLst>
          </a:custGeom>
          <a:blipFill>
            <a:blip r:embed="rId18"/>
            <a:stretch>
              <a:fillRect l="0" t="0" r="-129594" b="0"/>
            </a:stretch>
          </a:blipFill>
        </p:spPr>
      </p:sp>
      <p:sp>
        <p:nvSpPr>
          <p:cNvPr name="Freeform 34" id="34"/>
          <p:cNvSpPr/>
          <p:nvPr/>
        </p:nvSpPr>
        <p:spPr>
          <a:xfrm flipH="false" flipV="false" rot="0">
            <a:off x="7975157" y="6356200"/>
            <a:ext cx="1341281" cy="1391973"/>
          </a:xfrm>
          <a:custGeom>
            <a:avLst/>
            <a:gdLst/>
            <a:ahLst/>
            <a:cxnLst/>
            <a:rect r="r" b="b" t="t" l="l"/>
            <a:pathLst>
              <a:path h="1391973" w="1341281">
                <a:moveTo>
                  <a:pt x="0" y="0"/>
                </a:moveTo>
                <a:lnTo>
                  <a:pt x="1341282" y="0"/>
                </a:lnTo>
                <a:lnTo>
                  <a:pt x="1341282" y="1391973"/>
                </a:lnTo>
                <a:lnTo>
                  <a:pt x="0" y="1391973"/>
                </a:lnTo>
                <a:lnTo>
                  <a:pt x="0" y="0"/>
                </a:lnTo>
                <a:close/>
              </a:path>
            </a:pathLst>
          </a:custGeom>
          <a:blipFill>
            <a:blip r:embed="rId18"/>
            <a:stretch>
              <a:fillRect l="-71265" t="0" r="0" b="-75"/>
            </a:stretch>
          </a:blipFill>
        </p:spPr>
      </p:sp>
      <p:sp>
        <p:nvSpPr>
          <p:cNvPr name="Freeform 35" id="35"/>
          <p:cNvSpPr/>
          <p:nvPr/>
        </p:nvSpPr>
        <p:spPr>
          <a:xfrm flipH="false" flipV="false" rot="-5464701">
            <a:off x="7194088" y="6610674"/>
            <a:ext cx="319655" cy="995034"/>
          </a:xfrm>
          <a:custGeom>
            <a:avLst/>
            <a:gdLst/>
            <a:ahLst/>
            <a:cxnLst/>
            <a:rect r="r" b="b" t="t" l="l"/>
            <a:pathLst>
              <a:path h="995034" w="319655">
                <a:moveTo>
                  <a:pt x="0" y="0"/>
                </a:moveTo>
                <a:lnTo>
                  <a:pt x="319655" y="0"/>
                </a:lnTo>
                <a:lnTo>
                  <a:pt x="319655" y="995034"/>
                </a:lnTo>
                <a:lnTo>
                  <a:pt x="0" y="995034"/>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36" id="36"/>
          <p:cNvSpPr/>
          <p:nvPr/>
        </p:nvSpPr>
        <p:spPr>
          <a:xfrm flipH="false" flipV="false" rot="-5464701">
            <a:off x="9776754" y="6554670"/>
            <a:ext cx="319655" cy="995034"/>
          </a:xfrm>
          <a:custGeom>
            <a:avLst/>
            <a:gdLst/>
            <a:ahLst/>
            <a:cxnLst/>
            <a:rect r="r" b="b" t="t" l="l"/>
            <a:pathLst>
              <a:path h="995034" w="319655">
                <a:moveTo>
                  <a:pt x="0" y="0"/>
                </a:moveTo>
                <a:lnTo>
                  <a:pt x="319654" y="0"/>
                </a:lnTo>
                <a:lnTo>
                  <a:pt x="319654" y="995034"/>
                </a:lnTo>
                <a:lnTo>
                  <a:pt x="0" y="995034"/>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37" id="37"/>
          <p:cNvSpPr/>
          <p:nvPr/>
        </p:nvSpPr>
        <p:spPr>
          <a:xfrm flipH="false" flipV="false" rot="-5464701">
            <a:off x="12418878" y="6610674"/>
            <a:ext cx="319655" cy="995034"/>
          </a:xfrm>
          <a:custGeom>
            <a:avLst/>
            <a:gdLst/>
            <a:ahLst/>
            <a:cxnLst/>
            <a:rect r="r" b="b" t="t" l="l"/>
            <a:pathLst>
              <a:path h="995034" w="319655">
                <a:moveTo>
                  <a:pt x="0" y="0"/>
                </a:moveTo>
                <a:lnTo>
                  <a:pt x="319655" y="0"/>
                </a:lnTo>
                <a:lnTo>
                  <a:pt x="319655" y="995034"/>
                </a:lnTo>
                <a:lnTo>
                  <a:pt x="0" y="995034"/>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38" id="38"/>
          <p:cNvSpPr/>
          <p:nvPr/>
        </p:nvSpPr>
        <p:spPr>
          <a:xfrm flipH="false" flipV="false" rot="-5464701">
            <a:off x="14804927" y="6723832"/>
            <a:ext cx="319655" cy="995034"/>
          </a:xfrm>
          <a:custGeom>
            <a:avLst/>
            <a:gdLst/>
            <a:ahLst/>
            <a:cxnLst/>
            <a:rect r="r" b="b" t="t" l="l"/>
            <a:pathLst>
              <a:path h="995034" w="319655">
                <a:moveTo>
                  <a:pt x="0" y="0"/>
                </a:moveTo>
                <a:lnTo>
                  <a:pt x="319654" y="0"/>
                </a:lnTo>
                <a:lnTo>
                  <a:pt x="319654" y="995034"/>
                </a:lnTo>
                <a:lnTo>
                  <a:pt x="0" y="995034"/>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39" id="39"/>
          <p:cNvSpPr/>
          <p:nvPr/>
        </p:nvSpPr>
        <p:spPr>
          <a:xfrm flipH="false" flipV="false" rot="-1263787">
            <a:off x="3672120" y="4815101"/>
            <a:ext cx="1061384" cy="482929"/>
          </a:xfrm>
          <a:custGeom>
            <a:avLst/>
            <a:gdLst/>
            <a:ahLst/>
            <a:cxnLst/>
            <a:rect r="r" b="b" t="t" l="l"/>
            <a:pathLst>
              <a:path h="482929" w="1061384">
                <a:moveTo>
                  <a:pt x="0" y="0"/>
                </a:moveTo>
                <a:lnTo>
                  <a:pt x="1061383" y="0"/>
                </a:lnTo>
                <a:lnTo>
                  <a:pt x="1061383" y="482930"/>
                </a:lnTo>
                <a:lnTo>
                  <a:pt x="0" y="482930"/>
                </a:lnTo>
                <a:lnTo>
                  <a:pt x="0" y="0"/>
                </a:lnTo>
                <a:close/>
              </a:path>
            </a:pathLst>
          </a:custGeom>
          <a:blipFill>
            <a:blip r:embed="rId22">
              <a:extLst>
                <a:ext uri="{96DAC541-7B7A-43D3-8B79-37D633B846F1}">
                  <asvg:svgBlip xmlns:asvg="http://schemas.microsoft.com/office/drawing/2016/SVG/main" r:embed="rId23"/>
                </a:ext>
              </a:extLst>
            </a:blip>
            <a:stretch>
              <a:fillRect l="0" t="0" r="0" b="0"/>
            </a:stretch>
          </a:blipFill>
        </p:spPr>
      </p:sp>
      <p:sp>
        <p:nvSpPr>
          <p:cNvPr name="Freeform 40" id="40"/>
          <p:cNvSpPr/>
          <p:nvPr/>
        </p:nvSpPr>
        <p:spPr>
          <a:xfrm flipH="false" flipV="false" rot="0">
            <a:off x="2839070" y="4518237"/>
            <a:ext cx="728090" cy="1076658"/>
          </a:xfrm>
          <a:custGeom>
            <a:avLst/>
            <a:gdLst/>
            <a:ahLst/>
            <a:cxnLst/>
            <a:rect r="r" b="b" t="t" l="l"/>
            <a:pathLst>
              <a:path h="1076658" w="728090">
                <a:moveTo>
                  <a:pt x="0" y="0"/>
                </a:moveTo>
                <a:lnTo>
                  <a:pt x="728090" y="0"/>
                </a:lnTo>
                <a:lnTo>
                  <a:pt x="728090" y="1076658"/>
                </a:lnTo>
                <a:lnTo>
                  <a:pt x="0" y="1076658"/>
                </a:lnTo>
                <a:lnTo>
                  <a:pt x="0" y="0"/>
                </a:lnTo>
                <a:close/>
              </a:path>
            </a:pathLst>
          </a:custGeom>
          <a:blipFill>
            <a:blip r:embed="rId24"/>
            <a:stretch>
              <a:fillRect l="0" t="0" r="0" b="0"/>
            </a:stretch>
          </a:blipFill>
        </p:spPr>
      </p:sp>
      <p:sp>
        <p:nvSpPr>
          <p:cNvPr name="Freeform 41" id="41"/>
          <p:cNvSpPr/>
          <p:nvPr/>
        </p:nvSpPr>
        <p:spPr>
          <a:xfrm flipH="false" flipV="false" rot="0">
            <a:off x="3672936" y="6415454"/>
            <a:ext cx="641100" cy="975057"/>
          </a:xfrm>
          <a:custGeom>
            <a:avLst/>
            <a:gdLst/>
            <a:ahLst/>
            <a:cxnLst/>
            <a:rect r="r" b="b" t="t" l="l"/>
            <a:pathLst>
              <a:path h="975057" w="641100">
                <a:moveTo>
                  <a:pt x="0" y="0"/>
                </a:moveTo>
                <a:lnTo>
                  <a:pt x="641100" y="0"/>
                </a:lnTo>
                <a:lnTo>
                  <a:pt x="641100" y="975057"/>
                </a:lnTo>
                <a:lnTo>
                  <a:pt x="0" y="975057"/>
                </a:lnTo>
                <a:lnTo>
                  <a:pt x="0" y="0"/>
                </a:lnTo>
                <a:close/>
              </a:path>
            </a:pathLst>
          </a:custGeom>
          <a:blipFill>
            <a:blip r:embed="rId25">
              <a:extLst>
                <a:ext uri="{96DAC541-7B7A-43D3-8B79-37D633B846F1}">
                  <asvg:svgBlip xmlns:asvg="http://schemas.microsoft.com/office/drawing/2016/SVG/main" r:embed="rId26"/>
                </a:ext>
              </a:extLst>
            </a:blip>
            <a:stretch>
              <a:fillRect l="0" t="0" r="0" b="0"/>
            </a:stretch>
          </a:blipFill>
        </p:spPr>
      </p:sp>
      <p:sp>
        <p:nvSpPr>
          <p:cNvPr name="Freeform 42" id="42"/>
          <p:cNvSpPr/>
          <p:nvPr/>
        </p:nvSpPr>
        <p:spPr>
          <a:xfrm flipH="false" flipV="false" rot="-1783834">
            <a:off x="3036325" y="6182463"/>
            <a:ext cx="316020" cy="1166516"/>
          </a:xfrm>
          <a:custGeom>
            <a:avLst/>
            <a:gdLst/>
            <a:ahLst/>
            <a:cxnLst/>
            <a:rect r="r" b="b" t="t" l="l"/>
            <a:pathLst>
              <a:path h="1166516" w="316020">
                <a:moveTo>
                  <a:pt x="0" y="0"/>
                </a:moveTo>
                <a:lnTo>
                  <a:pt x="316020" y="0"/>
                </a:lnTo>
                <a:lnTo>
                  <a:pt x="316020" y="1166517"/>
                </a:lnTo>
                <a:lnTo>
                  <a:pt x="0" y="1166517"/>
                </a:lnTo>
                <a:lnTo>
                  <a:pt x="0" y="0"/>
                </a:lnTo>
                <a:close/>
              </a:path>
            </a:pathLst>
          </a:custGeom>
          <a:blipFill>
            <a:blip r:embed="rId27">
              <a:extLst>
                <a:ext uri="{96DAC541-7B7A-43D3-8B79-37D633B846F1}">
                  <asvg:svgBlip xmlns:asvg="http://schemas.microsoft.com/office/drawing/2016/SVG/main" r:embed="rId28"/>
                </a:ext>
              </a:extLst>
            </a:blip>
            <a:stretch>
              <a:fillRect l="0" t="0" r="0" b="0"/>
            </a:stretch>
          </a:blipFill>
        </p:spPr>
      </p:sp>
      <p:sp>
        <p:nvSpPr>
          <p:cNvPr name="Freeform 43" id="43"/>
          <p:cNvSpPr/>
          <p:nvPr/>
        </p:nvSpPr>
        <p:spPr>
          <a:xfrm flipH="false" flipV="false" rot="0">
            <a:off x="15465191" y="4398972"/>
            <a:ext cx="1276928" cy="1315188"/>
          </a:xfrm>
          <a:custGeom>
            <a:avLst/>
            <a:gdLst/>
            <a:ahLst/>
            <a:cxnLst/>
            <a:rect r="r" b="b" t="t" l="l"/>
            <a:pathLst>
              <a:path h="1315188" w="1276928">
                <a:moveTo>
                  <a:pt x="0" y="0"/>
                </a:moveTo>
                <a:lnTo>
                  <a:pt x="1276927" y="0"/>
                </a:lnTo>
                <a:lnTo>
                  <a:pt x="1276927" y="1315188"/>
                </a:lnTo>
                <a:lnTo>
                  <a:pt x="0" y="1315188"/>
                </a:lnTo>
                <a:lnTo>
                  <a:pt x="0" y="0"/>
                </a:lnTo>
                <a:close/>
              </a:path>
            </a:pathLst>
          </a:custGeom>
          <a:blipFill>
            <a:blip r:embed="rId29">
              <a:extLst>
                <a:ext uri="{96DAC541-7B7A-43D3-8B79-37D633B846F1}">
                  <asvg:svgBlip xmlns:asvg="http://schemas.microsoft.com/office/drawing/2016/SVG/main" r:embed="rId30"/>
                </a:ext>
              </a:extLst>
            </a:blip>
            <a:stretch>
              <a:fillRect l="0" t="0" r="0" b="0"/>
            </a:stretch>
          </a:blipFill>
        </p:spPr>
      </p:sp>
      <p:sp>
        <p:nvSpPr>
          <p:cNvPr name="Freeform 44" id="44"/>
          <p:cNvSpPr/>
          <p:nvPr/>
        </p:nvSpPr>
        <p:spPr>
          <a:xfrm flipH="false" flipV="false" rot="0">
            <a:off x="16256428" y="4880475"/>
            <a:ext cx="971381" cy="1349140"/>
          </a:xfrm>
          <a:custGeom>
            <a:avLst/>
            <a:gdLst/>
            <a:ahLst/>
            <a:cxnLst/>
            <a:rect r="r" b="b" t="t" l="l"/>
            <a:pathLst>
              <a:path h="1349140" w="971381">
                <a:moveTo>
                  <a:pt x="0" y="0"/>
                </a:moveTo>
                <a:lnTo>
                  <a:pt x="971381" y="0"/>
                </a:lnTo>
                <a:lnTo>
                  <a:pt x="971381" y="1349140"/>
                </a:lnTo>
                <a:lnTo>
                  <a:pt x="0" y="1349140"/>
                </a:lnTo>
                <a:lnTo>
                  <a:pt x="0" y="0"/>
                </a:lnTo>
                <a:close/>
              </a:path>
            </a:pathLst>
          </a:custGeom>
          <a:blipFill>
            <a:blip r:embed="rId31">
              <a:extLst>
                <a:ext uri="{96DAC541-7B7A-43D3-8B79-37D633B846F1}">
                  <asvg:svgBlip xmlns:asvg="http://schemas.microsoft.com/office/drawing/2016/SVG/main" r:embed="rId32"/>
                </a:ext>
              </a:extLst>
            </a:blip>
            <a:stretch>
              <a:fillRect l="0" t="0" r="0" b="0"/>
            </a:stretch>
          </a:blipFill>
        </p:spPr>
      </p:sp>
      <p:sp>
        <p:nvSpPr>
          <p:cNvPr name="Freeform 45" id="45"/>
          <p:cNvSpPr/>
          <p:nvPr/>
        </p:nvSpPr>
        <p:spPr>
          <a:xfrm flipH="false" flipV="false" rot="0">
            <a:off x="15675701" y="6571638"/>
            <a:ext cx="1191899" cy="1953933"/>
          </a:xfrm>
          <a:custGeom>
            <a:avLst/>
            <a:gdLst/>
            <a:ahLst/>
            <a:cxnLst/>
            <a:rect r="r" b="b" t="t" l="l"/>
            <a:pathLst>
              <a:path h="1953933" w="1191899">
                <a:moveTo>
                  <a:pt x="0" y="0"/>
                </a:moveTo>
                <a:lnTo>
                  <a:pt x="1191900" y="0"/>
                </a:lnTo>
                <a:lnTo>
                  <a:pt x="1191900" y="1953933"/>
                </a:lnTo>
                <a:lnTo>
                  <a:pt x="0" y="1953933"/>
                </a:lnTo>
                <a:lnTo>
                  <a:pt x="0" y="0"/>
                </a:lnTo>
                <a:close/>
              </a:path>
            </a:pathLst>
          </a:custGeom>
          <a:blipFill>
            <a:blip r:embed="rId33"/>
            <a:stretch>
              <a:fillRect l="0" t="0" r="0" b="0"/>
            </a:stretch>
          </a:blipFill>
        </p:spPr>
      </p:sp>
      <p:sp>
        <p:nvSpPr>
          <p:cNvPr name="TextBox 46" id="46"/>
          <p:cNvSpPr txBox="true"/>
          <p:nvPr/>
        </p:nvSpPr>
        <p:spPr>
          <a:xfrm rot="0">
            <a:off x="511471" y="149484"/>
            <a:ext cx="13952846" cy="1177023"/>
          </a:xfrm>
          <a:prstGeom prst="rect">
            <a:avLst/>
          </a:prstGeom>
        </p:spPr>
        <p:txBody>
          <a:bodyPr anchor="t" rtlCol="false" tIns="0" lIns="0" bIns="0" rIns="0">
            <a:spAutoFit/>
          </a:bodyPr>
          <a:lstStyle/>
          <a:p>
            <a:pPr algn="l">
              <a:lnSpc>
                <a:spcPts val="9671"/>
              </a:lnSpc>
            </a:pPr>
            <a:r>
              <a:rPr lang="en-US" sz="6908">
                <a:solidFill>
                  <a:srgbClr val="2C291C"/>
                </a:solidFill>
                <a:latin typeface="Lato"/>
                <a:ea typeface="Lato"/>
                <a:cs typeface="Lato"/>
                <a:sym typeface="Lato"/>
              </a:rPr>
              <a:t>Metal, plastic and glass recycling</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FBFAEB"/>
        </a:solidFill>
      </p:bgPr>
    </p:bg>
    <p:spTree>
      <p:nvGrpSpPr>
        <p:cNvPr id="1" name=""/>
        <p:cNvGrpSpPr/>
        <p:nvPr/>
      </p:nvGrpSpPr>
      <p:grpSpPr>
        <a:xfrm>
          <a:off x="0" y="0"/>
          <a:ext cx="0" cy="0"/>
          <a:chOff x="0" y="0"/>
          <a:chExt cx="0" cy="0"/>
        </a:xfrm>
      </p:grpSpPr>
      <p:sp>
        <p:nvSpPr>
          <p:cNvPr name="Freeform 2" id="2"/>
          <p:cNvSpPr/>
          <p:nvPr/>
        </p:nvSpPr>
        <p:spPr>
          <a:xfrm flipH="false" flipV="false" rot="0">
            <a:off x="14627541" y="8077313"/>
            <a:ext cx="4349207" cy="3016335"/>
          </a:xfrm>
          <a:custGeom>
            <a:avLst/>
            <a:gdLst/>
            <a:ahLst/>
            <a:cxnLst/>
            <a:rect r="r" b="b" t="t" l="l"/>
            <a:pathLst>
              <a:path h="3016335" w="4349207">
                <a:moveTo>
                  <a:pt x="0" y="0"/>
                </a:moveTo>
                <a:lnTo>
                  <a:pt x="4349207" y="0"/>
                </a:lnTo>
                <a:lnTo>
                  <a:pt x="4349207" y="3016335"/>
                </a:lnTo>
                <a:lnTo>
                  <a:pt x="0" y="3016335"/>
                </a:lnTo>
                <a:lnTo>
                  <a:pt x="0" y="0"/>
                </a:lnTo>
                <a:close/>
              </a:path>
            </a:pathLst>
          </a:custGeom>
          <a:blipFill>
            <a:blip r:embed="rId3"/>
            <a:stretch>
              <a:fillRect l="0" t="0" r="0" b="0"/>
            </a:stretch>
          </a:blipFill>
        </p:spPr>
      </p:sp>
      <p:sp>
        <p:nvSpPr>
          <p:cNvPr name="Freeform 3" id="3"/>
          <p:cNvSpPr/>
          <p:nvPr/>
        </p:nvSpPr>
        <p:spPr>
          <a:xfrm flipH="false" flipV="false" rot="0">
            <a:off x="13869408" y="8905445"/>
            <a:ext cx="1554366" cy="1360070"/>
          </a:xfrm>
          <a:custGeom>
            <a:avLst/>
            <a:gdLst/>
            <a:ahLst/>
            <a:cxnLst/>
            <a:rect r="r" b="b" t="t" l="l"/>
            <a:pathLst>
              <a:path h="1360070" w="1554366">
                <a:moveTo>
                  <a:pt x="0" y="0"/>
                </a:moveTo>
                <a:lnTo>
                  <a:pt x="1554366" y="0"/>
                </a:lnTo>
                <a:lnTo>
                  <a:pt x="1554366" y="1360071"/>
                </a:lnTo>
                <a:lnTo>
                  <a:pt x="0" y="1360071"/>
                </a:lnTo>
                <a:lnTo>
                  <a:pt x="0" y="0"/>
                </a:lnTo>
                <a:close/>
              </a:path>
            </a:pathLst>
          </a:custGeom>
          <a:blipFill>
            <a:blip r:embed="rId4"/>
            <a:stretch>
              <a:fillRect l="0" t="0" r="0" b="0"/>
            </a:stretch>
          </a:blipFill>
        </p:spPr>
      </p:sp>
      <p:grpSp>
        <p:nvGrpSpPr>
          <p:cNvPr name="Group 4" id="4"/>
          <p:cNvGrpSpPr/>
          <p:nvPr/>
        </p:nvGrpSpPr>
        <p:grpSpPr>
          <a:xfrm rot="0">
            <a:off x="119394" y="7558679"/>
            <a:ext cx="1818612" cy="2693532"/>
            <a:chOff x="0" y="0"/>
            <a:chExt cx="2424816" cy="3591376"/>
          </a:xfrm>
        </p:grpSpPr>
        <p:sp>
          <p:nvSpPr>
            <p:cNvPr name="Freeform 5" id="5"/>
            <p:cNvSpPr/>
            <p:nvPr/>
          </p:nvSpPr>
          <p:spPr>
            <a:xfrm flipH="false" flipV="false" rot="0">
              <a:off x="0" y="525517"/>
              <a:ext cx="2424816" cy="3065860"/>
            </a:xfrm>
            <a:custGeom>
              <a:avLst/>
              <a:gdLst/>
              <a:ahLst/>
              <a:cxnLst/>
              <a:rect r="r" b="b" t="t" l="l"/>
              <a:pathLst>
                <a:path h="3065860" w="2424816">
                  <a:moveTo>
                    <a:pt x="0" y="0"/>
                  </a:moveTo>
                  <a:lnTo>
                    <a:pt x="2424816" y="0"/>
                  </a:lnTo>
                  <a:lnTo>
                    <a:pt x="2424816" y="3065859"/>
                  </a:lnTo>
                  <a:lnTo>
                    <a:pt x="0" y="306585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0">
              <a:off x="996325" y="1229143"/>
              <a:ext cx="884604" cy="622439"/>
            </a:xfrm>
            <a:custGeom>
              <a:avLst/>
              <a:gdLst/>
              <a:ahLst/>
              <a:cxnLst/>
              <a:rect r="r" b="b" t="t" l="l"/>
              <a:pathLst>
                <a:path h="622439" w="884604">
                  <a:moveTo>
                    <a:pt x="0" y="0"/>
                  </a:moveTo>
                  <a:lnTo>
                    <a:pt x="884604" y="0"/>
                  </a:lnTo>
                  <a:lnTo>
                    <a:pt x="884604" y="622439"/>
                  </a:lnTo>
                  <a:lnTo>
                    <a:pt x="0" y="622439"/>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7" id="7"/>
            <p:cNvSpPr/>
            <p:nvPr/>
          </p:nvSpPr>
          <p:spPr>
            <a:xfrm flipH="false" flipV="false" rot="-140674">
              <a:off x="407104" y="38019"/>
              <a:ext cx="1884028" cy="1236607"/>
            </a:xfrm>
            <a:custGeom>
              <a:avLst/>
              <a:gdLst/>
              <a:ahLst/>
              <a:cxnLst/>
              <a:rect r="r" b="b" t="t" l="l"/>
              <a:pathLst>
                <a:path h="1236607" w="1884028">
                  <a:moveTo>
                    <a:pt x="0" y="0"/>
                  </a:moveTo>
                  <a:lnTo>
                    <a:pt x="1884028" y="0"/>
                  </a:lnTo>
                  <a:lnTo>
                    <a:pt x="1884028" y="1236607"/>
                  </a:lnTo>
                  <a:lnTo>
                    <a:pt x="0" y="1236607"/>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grpSp>
      <p:sp>
        <p:nvSpPr>
          <p:cNvPr name="Freeform 8" id="8"/>
          <p:cNvSpPr/>
          <p:nvPr/>
        </p:nvSpPr>
        <p:spPr>
          <a:xfrm flipH="false" flipV="false" rot="-5464701">
            <a:off x="6638673" y="4001549"/>
            <a:ext cx="388454" cy="1209196"/>
          </a:xfrm>
          <a:custGeom>
            <a:avLst/>
            <a:gdLst/>
            <a:ahLst/>
            <a:cxnLst/>
            <a:rect r="r" b="b" t="t" l="l"/>
            <a:pathLst>
              <a:path h="1209196" w="388454">
                <a:moveTo>
                  <a:pt x="0" y="0"/>
                </a:moveTo>
                <a:lnTo>
                  <a:pt x="388454" y="0"/>
                </a:lnTo>
                <a:lnTo>
                  <a:pt x="388454" y="1209195"/>
                </a:lnTo>
                <a:lnTo>
                  <a:pt x="0" y="1209195"/>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9" id="9"/>
          <p:cNvSpPr/>
          <p:nvPr/>
        </p:nvSpPr>
        <p:spPr>
          <a:xfrm flipH="false" flipV="false" rot="0">
            <a:off x="1028700" y="3600899"/>
            <a:ext cx="2462573" cy="1942355"/>
          </a:xfrm>
          <a:custGeom>
            <a:avLst/>
            <a:gdLst/>
            <a:ahLst/>
            <a:cxnLst/>
            <a:rect r="r" b="b" t="t" l="l"/>
            <a:pathLst>
              <a:path h="1942355" w="2462573">
                <a:moveTo>
                  <a:pt x="0" y="0"/>
                </a:moveTo>
                <a:lnTo>
                  <a:pt x="2462573" y="0"/>
                </a:lnTo>
                <a:lnTo>
                  <a:pt x="2462573" y="1942355"/>
                </a:lnTo>
                <a:lnTo>
                  <a:pt x="0" y="1942355"/>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10" id="10"/>
          <p:cNvSpPr/>
          <p:nvPr/>
        </p:nvSpPr>
        <p:spPr>
          <a:xfrm flipH="false" flipV="false" rot="0">
            <a:off x="3662388" y="3715087"/>
            <a:ext cx="1423468" cy="1782120"/>
          </a:xfrm>
          <a:custGeom>
            <a:avLst/>
            <a:gdLst/>
            <a:ahLst/>
            <a:cxnLst/>
            <a:rect r="r" b="b" t="t" l="l"/>
            <a:pathLst>
              <a:path h="1782120" w="1423468">
                <a:moveTo>
                  <a:pt x="0" y="0"/>
                </a:moveTo>
                <a:lnTo>
                  <a:pt x="1423469" y="0"/>
                </a:lnTo>
                <a:lnTo>
                  <a:pt x="1423469" y="1782120"/>
                </a:lnTo>
                <a:lnTo>
                  <a:pt x="0" y="1782120"/>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11" id="11"/>
          <p:cNvSpPr/>
          <p:nvPr/>
        </p:nvSpPr>
        <p:spPr>
          <a:xfrm flipH="false" flipV="false" rot="0">
            <a:off x="7187072" y="3125926"/>
            <a:ext cx="3709795" cy="2536573"/>
          </a:xfrm>
          <a:custGeom>
            <a:avLst/>
            <a:gdLst/>
            <a:ahLst/>
            <a:cxnLst/>
            <a:rect r="r" b="b" t="t" l="l"/>
            <a:pathLst>
              <a:path h="2536573" w="3709795">
                <a:moveTo>
                  <a:pt x="0" y="0"/>
                </a:moveTo>
                <a:lnTo>
                  <a:pt x="3709795" y="0"/>
                </a:lnTo>
                <a:lnTo>
                  <a:pt x="3709795" y="2536573"/>
                </a:lnTo>
                <a:lnTo>
                  <a:pt x="0" y="2536573"/>
                </a:lnTo>
                <a:lnTo>
                  <a:pt x="0" y="0"/>
                </a:lnTo>
                <a:close/>
              </a:path>
            </a:pathLst>
          </a:custGeom>
          <a:blipFill>
            <a:blip r:embed="rId17"/>
            <a:stretch>
              <a:fillRect l="0" t="0" r="0" b="0"/>
            </a:stretch>
          </a:blipFill>
        </p:spPr>
      </p:sp>
      <p:sp>
        <p:nvSpPr>
          <p:cNvPr name="Freeform 12" id="12"/>
          <p:cNvSpPr/>
          <p:nvPr/>
        </p:nvSpPr>
        <p:spPr>
          <a:xfrm flipH="false" flipV="false" rot="0">
            <a:off x="12998083" y="3125926"/>
            <a:ext cx="3552480" cy="2371280"/>
          </a:xfrm>
          <a:custGeom>
            <a:avLst/>
            <a:gdLst/>
            <a:ahLst/>
            <a:cxnLst/>
            <a:rect r="r" b="b" t="t" l="l"/>
            <a:pathLst>
              <a:path h="2371280" w="3552480">
                <a:moveTo>
                  <a:pt x="0" y="0"/>
                </a:moveTo>
                <a:lnTo>
                  <a:pt x="3552480" y="0"/>
                </a:lnTo>
                <a:lnTo>
                  <a:pt x="3552480" y="2371281"/>
                </a:lnTo>
                <a:lnTo>
                  <a:pt x="0" y="2371281"/>
                </a:lnTo>
                <a:lnTo>
                  <a:pt x="0" y="0"/>
                </a:lnTo>
                <a:close/>
              </a:path>
            </a:pathLst>
          </a:custGeom>
          <a:blipFill>
            <a:blip r:embed="rId18"/>
            <a:stretch>
              <a:fillRect l="0" t="0" r="0" b="0"/>
            </a:stretch>
          </a:blipFill>
        </p:spPr>
      </p:sp>
      <p:sp>
        <p:nvSpPr>
          <p:cNvPr name="Freeform 13" id="13"/>
          <p:cNvSpPr/>
          <p:nvPr/>
        </p:nvSpPr>
        <p:spPr>
          <a:xfrm flipH="false" flipV="false" rot="-5464701">
            <a:off x="11753248" y="3795978"/>
            <a:ext cx="388454" cy="1209196"/>
          </a:xfrm>
          <a:custGeom>
            <a:avLst/>
            <a:gdLst/>
            <a:ahLst/>
            <a:cxnLst/>
            <a:rect r="r" b="b" t="t" l="l"/>
            <a:pathLst>
              <a:path h="1209196" w="388454">
                <a:moveTo>
                  <a:pt x="0" y="0"/>
                </a:moveTo>
                <a:lnTo>
                  <a:pt x="388454" y="0"/>
                </a:lnTo>
                <a:lnTo>
                  <a:pt x="388454" y="1209195"/>
                </a:lnTo>
                <a:lnTo>
                  <a:pt x="0" y="1209195"/>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14" id="14"/>
          <p:cNvSpPr txBox="true"/>
          <p:nvPr/>
        </p:nvSpPr>
        <p:spPr>
          <a:xfrm rot="0">
            <a:off x="663871" y="301884"/>
            <a:ext cx="11008022" cy="1177023"/>
          </a:xfrm>
          <a:prstGeom prst="rect">
            <a:avLst/>
          </a:prstGeom>
        </p:spPr>
        <p:txBody>
          <a:bodyPr anchor="t" rtlCol="false" tIns="0" lIns="0" bIns="0" rIns="0">
            <a:spAutoFit/>
          </a:bodyPr>
          <a:lstStyle/>
          <a:p>
            <a:pPr algn="l">
              <a:lnSpc>
                <a:spcPts val="9671"/>
              </a:lnSpc>
            </a:pPr>
            <a:r>
              <a:rPr lang="en-US" sz="6908">
                <a:solidFill>
                  <a:srgbClr val="2C291C"/>
                </a:solidFill>
                <a:latin typeface="Lato"/>
                <a:ea typeface="Lato"/>
                <a:cs typeface="Lato"/>
                <a:sym typeface="Lato"/>
              </a:rPr>
              <a:t>Paper recycling</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FBFAEB"/>
        </a:solidFill>
      </p:bgPr>
    </p:bg>
    <p:spTree>
      <p:nvGrpSpPr>
        <p:cNvPr id="1" name=""/>
        <p:cNvGrpSpPr/>
        <p:nvPr/>
      </p:nvGrpSpPr>
      <p:grpSpPr>
        <a:xfrm>
          <a:off x="0" y="0"/>
          <a:ext cx="0" cy="0"/>
          <a:chOff x="0" y="0"/>
          <a:chExt cx="0" cy="0"/>
        </a:xfrm>
      </p:grpSpPr>
      <p:sp>
        <p:nvSpPr>
          <p:cNvPr name="Freeform 2" id="2"/>
          <p:cNvSpPr/>
          <p:nvPr/>
        </p:nvSpPr>
        <p:spPr>
          <a:xfrm flipH="false" flipV="false" rot="0">
            <a:off x="14627541" y="8077313"/>
            <a:ext cx="4349207" cy="3016335"/>
          </a:xfrm>
          <a:custGeom>
            <a:avLst/>
            <a:gdLst/>
            <a:ahLst/>
            <a:cxnLst/>
            <a:rect r="r" b="b" t="t" l="l"/>
            <a:pathLst>
              <a:path h="3016335" w="4349207">
                <a:moveTo>
                  <a:pt x="0" y="0"/>
                </a:moveTo>
                <a:lnTo>
                  <a:pt x="4349207" y="0"/>
                </a:lnTo>
                <a:lnTo>
                  <a:pt x="4349207" y="3016335"/>
                </a:lnTo>
                <a:lnTo>
                  <a:pt x="0" y="3016335"/>
                </a:lnTo>
                <a:lnTo>
                  <a:pt x="0" y="0"/>
                </a:lnTo>
                <a:close/>
              </a:path>
            </a:pathLst>
          </a:custGeom>
          <a:blipFill>
            <a:blip r:embed="rId3"/>
            <a:stretch>
              <a:fillRect l="0" t="0" r="0" b="0"/>
            </a:stretch>
          </a:blipFill>
        </p:spPr>
      </p:sp>
      <p:sp>
        <p:nvSpPr>
          <p:cNvPr name="Freeform 3" id="3"/>
          <p:cNvSpPr/>
          <p:nvPr/>
        </p:nvSpPr>
        <p:spPr>
          <a:xfrm flipH="false" flipV="false" rot="0">
            <a:off x="13869408" y="8905445"/>
            <a:ext cx="1554366" cy="1360070"/>
          </a:xfrm>
          <a:custGeom>
            <a:avLst/>
            <a:gdLst/>
            <a:ahLst/>
            <a:cxnLst/>
            <a:rect r="r" b="b" t="t" l="l"/>
            <a:pathLst>
              <a:path h="1360070" w="1554366">
                <a:moveTo>
                  <a:pt x="0" y="0"/>
                </a:moveTo>
                <a:lnTo>
                  <a:pt x="1554366" y="0"/>
                </a:lnTo>
                <a:lnTo>
                  <a:pt x="1554366" y="1360071"/>
                </a:lnTo>
                <a:lnTo>
                  <a:pt x="0" y="1360071"/>
                </a:lnTo>
                <a:lnTo>
                  <a:pt x="0" y="0"/>
                </a:lnTo>
                <a:close/>
              </a:path>
            </a:pathLst>
          </a:custGeom>
          <a:blipFill>
            <a:blip r:embed="rId4"/>
            <a:stretch>
              <a:fillRect l="0" t="0" r="0" b="0"/>
            </a:stretch>
          </a:blipFill>
        </p:spPr>
      </p:sp>
      <p:grpSp>
        <p:nvGrpSpPr>
          <p:cNvPr name="Group 4" id="4"/>
          <p:cNvGrpSpPr/>
          <p:nvPr/>
        </p:nvGrpSpPr>
        <p:grpSpPr>
          <a:xfrm rot="0">
            <a:off x="119394" y="7558679"/>
            <a:ext cx="1818612" cy="2693532"/>
            <a:chOff x="0" y="0"/>
            <a:chExt cx="2424816" cy="3591376"/>
          </a:xfrm>
        </p:grpSpPr>
        <p:sp>
          <p:nvSpPr>
            <p:cNvPr name="Freeform 5" id="5"/>
            <p:cNvSpPr/>
            <p:nvPr/>
          </p:nvSpPr>
          <p:spPr>
            <a:xfrm flipH="false" flipV="false" rot="0">
              <a:off x="0" y="525517"/>
              <a:ext cx="2424816" cy="3065860"/>
            </a:xfrm>
            <a:custGeom>
              <a:avLst/>
              <a:gdLst/>
              <a:ahLst/>
              <a:cxnLst/>
              <a:rect r="r" b="b" t="t" l="l"/>
              <a:pathLst>
                <a:path h="3065860" w="2424816">
                  <a:moveTo>
                    <a:pt x="0" y="0"/>
                  </a:moveTo>
                  <a:lnTo>
                    <a:pt x="2424816" y="0"/>
                  </a:lnTo>
                  <a:lnTo>
                    <a:pt x="2424816" y="3065859"/>
                  </a:lnTo>
                  <a:lnTo>
                    <a:pt x="0" y="306585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0">
              <a:off x="996325" y="1229143"/>
              <a:ext cx="884604" cy="622439"/>
            </a:xfrm>
            <a:custGeom>
              <a:avLst/>
              <a:gdLst/>
              <a:ahLst/>
              <a:cxnLst/>
              <a:rect r="r" b="b" t="t" l="l"/>
              <a:pathLst>
                <a:path h="622439" w="884604">
                  <a:moveTo>
                    <a:pt x="0" y="0"/>
                  </a:moveTo>
                  <a:lnTo>
                    <a:pt x="884604" y="0"/>
                  </a:lnTo>
                  <a:lnTo>
                    <a:pt x="884604" y="622439"/>
                  </a:lnTo>
                  <a:lnTo>
                    <a:pt x="0" y="622439"/>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7" id="7"/>
            <p:cNvSpPr/>
            <p:nvPr/>
          </p:nvSpPr>
          <p:spPr>
            <a:xfrm flipH="false" flipV="false" rot="-140674">
              <a:off x="407104" y="38019"/>
              <a:ext cx="1884028" cy="1236607"/>
            </a:xfrm>
            <a:custGeom>
              <a:avLst/>
              <a:gdLst/>
              <a:ahLst/>
              <a:cxnLst/>
              <a:rect r="r" b="b" t="t" l="l"/>
              <a:pathLst>
                <a:path h="1236607" w="1884028">
                  <a:moveTo>
                    <a:pt x="0" y="0"/>
                  </a:moveTo>
                  <a:lnTo>
                    <a:pt x="1884028" y="0"/>
                  </a:lnTo>
                  <a:lnTo>
                    <a:pt x="1884028" y="1236607"/>
                  </a:lnTo>
                  <a:lnTo>
                    <a:pt x="0" y="1236607"/>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grpSp>
      <p:sp>
        <p:nvSpPr>
          <p:cNvPr name="Freeform 8" id="8"/>
          <p:cNvSpPr/>
          <p:nvPr/>
        </p:nvSpPr>
        <p:spPr>
          <a:xfrm flipH="false" flipV="false" rot="0">
            <a:off x="345800" y="2760885"/>
            <a:ext cx="1647060" cy="1855842"/>
          </a:xfrm>
          <a:custGeom>
            <a:avLst/>
            <a:gdLst/>
            <a:ahLst/>
            <a:cxnLst/>
            <a:rect r="r" b="b" t="t" l="l"/>
            <a:pathLst>
              <a:path h="1855842" w="1647060">
                <a:moveTo>
                  <a:pt x="0" y="0"/>
                </a:moveTo>
                <a:lnTo>
                  <a:pt x="1647060" y="0"/>
                </a:lnTo>
                <a:lnTo>
                  <a:pt x="1647060" y="1855842"/>
                </a:lnTo>
                <a:lnTo>
                  <a:pt x="0" y="1855842"/>
                </a:lnTo>
                <a:lnTo>
                  <a:pt x="0" y="0"/>
                </a:lnTo>
                <a:close/>
              </a:path>
            </a:pathLst>
          </a:custGeom>
          <a:blipFill>
            <a:blip r:embed="rId11"/>
            <a:stretch>
              <a:fillRect l="0" t="0" r="0" b="0"/>
            </a:stretch>
          </a:blipFill>
        </p:spPr>
      </p:sp>
      <p:sp>
        <p:nvSpPr>
          <p:cNvPr name="Freeform 9" id="9"/>
          <p:cNvSpPr/>
          <p:nvPr/>
        </p:nvSpPr>
        <p:spPr>
          <a:xfrm flipH="false" flipV="false" rot="0">
            <a:off x="2234874" y="2845950"/>
            <a:ext cx="3006443" cy="1773802"/>
          </a:xfrm>
          <a:custGeom>
            <a:avLst/>
            <a:gdLst/>
            <a:ahLst/>
            <a:cxnLst/>
            <a:rect r="r" b="b" t="t" l="l"/>
            <a:pathLst>
              <a:path h="1773802" w="3006443">
                <a:moveTo>
                  <a:pt x="0" y="0"/>
                </a:moveTo>
                <a:lnTo>
                  <a:pt x="3006443" y="0"/>
                </a:lnTo>
                <a:lnTo>
                  <a:pt x="3006443" y="1773802"/>
                </a:lnTo>
                <a:lnTo>
                  <a:pt x="0" y="1773802"/>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0" id="10"/>
          <p:cNvSpPr/>
          <p:nvPr/>
        </p:nvSpPr>
        <p:spPr>
          <a:xfrm flipH="false" flipV="false" rot="0">
            <a:off x="5523839" y="2727446"/>
            <a:ext cx="1869332" cy="1869332"/>
          </a:xfrm>
          <a:custGeom>
            <a:avLst/>
            <a:gdLst/>
            <a:ahLst/>
            <a:cxnLst/>
            <a:rect r="r" b="b" t="t" l="l"/>
            <a:pathLst>
              <a:path h="1869332" w="1869332">
                <a:moveTo>
                  <a:pt x="0" y="0"/>
                </a:moveTo>
                <a:lnTo>
                  <a:pt x="1869332" y="0"/>
                </a:lnTo>
                <a:lnTo>
                  <a:pt x="1869332" y="1869332"/>
                </a:lnTo>
                <a:lnTo>
                  <a:pt x="0" y="1869332"/>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TextBox 11" id="11"/>
          <p:cNvSpPr txBox="true"/>
          <p:nvPr/>
        </p:nvSpPr>
        <p:spPr>
          <a:xfrm rot="0">
            <a:off x="1997911" y="149484"/>
            <a:ext cx="15261389" cy="1177023"/>
          </a:xfrm>
          <a:prstGeom prst="rect">
            <a:avLst/>
          </a:prstGeom>
        </p:spPr>
        <p:txBody>
          <a:bodyPr anchor="t" rtlCol="false" tIns="0" lIns="0" bIns="0" rIns="0">
            <a:spAutoFit/>
          </a:bodyPr>
          <a:lstStyle/>
          <a:p>
            <a:pPr algn="l">
              <a:lnSpc>
                <a:spcPts val="9671"/>
              </a:lnSpc>
            </a:pPr>
            <a:r>
              <a:rPr lang="en-US" sz="6908">
                <a:solidFill>
                  <a:srgbClr val="2C291C"/>
                </a:solidFill>
                <a:latin typeface="Lato"/>
                <a:ea typeface="Lato"/>
                <a:cs typeface="Lato"/>
                <a:sym typeface="Lato"/>
              </a:rPr>
              <a:t>What happens to plastic recycling?</a:t>
            </a:r>
          </a:p>
        </p:txBody>
      </p:sp>
      <p:grpSp>
        <p:nvGrpSpPr>
          <p:cNvPr name="Group 12" id="12"/>
          <p:cNvGrpSpPr/>
          <p:nvPr/>
        </p:nvGrpSpPr>
        <p:grpSpPr>
          <a:xfrm rot="0">
            <a:off x="7675976" y="2531016"/>
            <a:ext cx="2111455" cy="2088735"/>
            <a:chOff x="0" y="0"/>
            <a:chExt cx="2815273" cy="2784981"/>
          </a:xfrm>
        </p:grpSpPr>
        <p:sp>
          <p:nvSpPr>
            <p:cNvPr name="Freeform 13" id="13"/>
            <p:cNvSpPr/>
            <p:nvPr/>
          </p:nvSpPr>
          <p:spPr>
            <a:xfrm flipH="false" flipV="false" rot="1753470">
              <a:off x="332024" y="1244014"/>
              <a:ext cx="476872" cy="1484428"/>
            </a:xfrm>
            <a:custGeom>
              <a:avLst/>
              <a:gdLst/>
              <a:ahLst/>
              <a:cxnLst/>
              <a:rect r="r" b="b" t="t" l="l"/>
              <a:pathLst>
                <a:path h="1484428" w="476872">
                  <a:moveTo>
                    <a:pt x="0" y="0"/>
                  </a:moveTo>
                  <a:lnTo>
                    <a:pt x="476872" y="0"/>
                  </a:lnTo>
                  <a:lnTo>
                    <a:pt x="476872" y="1484428"/>
                  </a:lnTo>
                  <a:lnTo>
                    <a:pt x="0" y="1484428"/>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4" id="14"/>
            <p:cNvSpPr/>
            <p:nvPr/>
          </p:nvSpPr>
          <p:spPr>
            <a:xfrm flipH="false" flipV="false" rot="-2047887">
              <a:off x="1963019" y="1294612"/>
              <a:ext cx="476872" cy="1484428"/>
            </a:xfrm>
            <a:custGeom>
              <a:avLst/>
              <a:gdLst/>
              <a:ahLst/>
              <a:cxnLst/>
              <a:rect r="r" b="b" t="t" l="l"/>
              <a:pathLst>
                <a:path h="1484428" w="476872">
                  <a:moveTo>
                    <a:pt x="0" y="0"/>
                  </a:moveTo>
                  <a:lnTo>
                    <a:pt x="476872" y="0"/>
                  </a:lnTo>
                  <a:lnTo>
                    <a:pt x="476872" y="1484428"/>
                  </a:lnTo>
                  <a:lnTo>
                    <a:pt x="0" y="1484428"/>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5" id="15"/>
            <p:cNvSpPr/>
            <p:nvPr/>
          </p:nvSpPr>
          <p:spPr>
            <a:xfrm flipH="false" flipV="false" rot="-7376858">
              <a:off x="1604163" y="-169216"/>
              <a:ext cx="582815" cy="1814210"/>
            </a:xfrm>
            <a:custGeom>
              <a:avLst/>
              <a:gdLst/>
              <a:ahLst/>
              <a:cxnLst/>
              <a:rect r="r" b="b" t="t" l="l"/>
              <a:pathLst>
                <a:path h="1814210" w="582815">
                  <a:moveTo>
                    <a:pt x="0" y="0"/>
                  </a:moveTo>
                  <a:lnTo>
                    <a:pt x="582815" y="0"/>
                  </a:lnTo>
                  <a:lnTo>
                    <a:pt x="582815" y="1814211"/>
                  </a:lnTo>
                  <a:lnTo>
                    <a:pt x="0" y="1814211"/>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grpSp>
      <p:sp>
        <p:nvSpPr>
          <p:cNvPr name="Freeform 16" id="16"/>
          <p:cNvSpPr/>
          <p:nvPr/>
        </p:nvSpPr>
        <p:spPr>
          <a:xfrm flipH="false" flipV="false" rot="0">
            <a:off x="315159" y="277604"/>
            <a:ext cx="1427083" cy="1502192"/>
          </a:xfrm>
          <a:custGeom>
            <a:avLst/>
            <a:gdLst/>
            <a:ahLst/>
            <a:cxnLst/>
            <a:rect r="r" b="b" t="t" l="l"/>
            <a:pathLst>
              <a:path h="1502192" w="1427083">
                <a:moveTo>
                  <a:pt x="0" y="0"/>
                </a:moveTo>
                <a:lnTo>
                  <a:pt x="1427082" y="0"/>
                </a:lnTo>
                <a:lnTo>
                  <a:pt x="1427082" y="1502192"/>
                </a:lnTo>
                <a:lnTo>
                  <a:pt x="0" y="1502192"/>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17" id="17"/>
          <p:cNvSpPr/>
          <p:nvPr/>
        </p:nvSpPr>
        <p:spPr>
          <a:xfrm flipH="false" flipV="false" rot="0">
            <a:off x="15883074" y="2836621"/>
            <a:ext cx="1838142" cy="1739342"/>
          </a:xfrm>
          <a:custGeom>
            <a:avLst/>
            <a:gdLst/>
            <a:ahLst/>
            <a:cxnLst/>
            <a:rect r="r" b="b" t="t" l="l"/>
            <a:pathLst>
              <a:path h="1739342" w="1838142">
                <a:moveTo>
                  <a:pt x="0" y="0"/>
                </a:moveTo>
                <a:lnTo>
                  <a:pt x="1838142" y="0"/>
                </a:lnTo>
                <a:lnTo>
                  <a:pt x="1838142" y="1739341"/>
                </a:lnTo>
                <a:lnTo>
                  <a:pt x="0" y="1739341"/>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TextBox 18" id="18"/>
          <p:cNvSpPr txBox="true"/>
          <p:nvPr/>
        </p:nvSpPr>
        <p:spPr>
          <a:xfrm rot="0">
            <a:off x="1742241" y="5700435"/>
            <a:ext cx="16520741" cy="1078062"/>
          </a:xfrm>
          <a:prstGeom prst="rect">
            <a:avLst/>
          </a:prstGeom>
        </p:spPr>
        <p:txBody>
          <a:bodyPr anchor="t" rtlCol="false" tIns="0" lIns="0" bIns="0" rIns="0">
            <a:spAutoFit/>
          </a:bodyPr>
          <a:lstStyle/>
          <a:p>
            <a:pPr algn="l">
              <a:lnSpc>
                <a:spcPts val="8832"/>
              </a:lnSpc>
            </a:pPr>
            <a:r>
              <a:rPr lang="en-US" sz="6308">
                <a:solidFill>
                  <a:srgbClr val="2C291C"/>
                </a:solidFill>
                <a:latin typeface="Lato"/>
                <a:ea typeface="Lato"/>
                <a:cs typeface="Lato"/>
                <a:sym typeface="Lato"/>
              </a:rPr>
              <a:t>First our plastic is ______, then ________.</a:t>
            </a:r>
          </a:p>
        </p:txBody>
      </p:sp>
      <p:sp>
        <p:nvSpPr>
          <p:cNvPr name="Freeform 19" id="19"/>
          <p:cNvSpPr/>
          <p:nvPr/>
        </p:nvSpPr>
        <p:spPr>
          <a:xfrm flipH="false" flipV="false" rot="0">
            <a:off x="13501611" y="2793927"/>
            <a:ext cx="2135075" cy="2000431"/>
          </a:xfrm>
          <a:custGeom>
            <a:avLst/>
            <a:gdLst/>
            <a:ahLst/>
            <a:cxnLst/>
            <a:rect r="r" b="b" t="t" l="l"/>
            <a:pathLst>
              <a:path h="2000431" w="2135075">
                <a:moveTo>
                  <a:pt x="0" y="0"/>
                </a:moveTo>
                <a:lnTo>
                  <a:pt x="2135075" y="0"/>
                </a:lnTo>
                <a:lnTo>
                  <a:pt x="2135075" y="2000431"/>
                </a:lnTo>
                <a:lnTo>
                  <a:pt x="0" y="2000431"/>
                </a:lnTo>
                <a:lnTo>
                  <a:pt x="0" y="0"/>
                </a:lnTo>
                <a:close/>
              </a:path>
            </a:pathLst>
          </a:custGeom>
          <a:blipFill>
            <a:blip r:embed="rId22"/>
            <a:stretch>
              <a:fillRect l="0" t="0" r="0" b="0"/>
            </a:stretch>
          </a:blipFill>
        </p:spPr>
      </p:sp>
      <p:sp>
        <p:nvSpPr>
          <p:cNvPr name="Freeform 20" id="20"/>
          <p:cNvSpPr/>
          <p:nvPr/>
        </p:nvSpPr>
        <p:spPr>
          <a:xfrm flipH="false" flipV="false" rot="0">
            <a:off x="9787431" y="2627956"/>
            <a:ext cx="1399133" cy="1948006"/>
          </a:xfrm>
          <a:custGeom>
            <a:avLst/>
            <a:gdLst/>
            <a:ahLst/>
            <a:cxnLst/>
            <a:rect r="r" b="b" t="t" l="l"/>
            <a:pathLst>
              <a:path h="1948006" w="1399133">
                <a:moveTo>
                  <a:pt x="0" y="0"/>
                </a:moveTo>
                <a:lnTo>
                  <a:pt x="1399133" y="0"/>
                </a:lnTo>
                <a:lnTo>
                  <a:pt x="1399133" y="1948006"/>
                </a:lnTo>
                <a:lnTo>
                  <a:pt x="0" y="1948006"/>
                </a:lnTo>
                <a:lnTo>
                  <a:pt x="0" y="0"/>
                </a:lnTo>
                <a:close/>
              </a:path>
            </a:pathLst>
          </a:custGeom>
          <a:blipFill>
            <a:blip r:embed="rId23"/>
            <a:stretch>
              <a:fillRect l="0" t="0" r="-129594" b="0"/>
            </a:stretch>
          </a:blipFill>
        </p:spPr>
      </p:sp>
      <p:sp>
        <p:nvSpPr>
          <p:cNvPr name="Freeform 21" id="21"/>
          <p:cNvSpPr/>
          <p:nvPr/>
        </p:nvSpPr>
        <p:spPr>
          <a:xfrm flipH="false" flipV="false" rot="0">
            <a:off x="11472314" y="2760885"/>
            <a:ext cx="1791172" cy="1858866"/>
          </a:xfrm>
          <a:custGeom>
            <a:avLst/>
            <a:gdLst/>
            <a:ahLst/>
            <a:cxnLst/>
            <a:rect r="r" b="b" t="t" l="l"/>
            <a:pathLst>
              <a:path h="1858866" w="1791172">
                <a:moveTo>
                  <a:pt x="0" y="0"/>
                </a:moveTo>
                <a:lnTo>
                  <a:pt x="1791172" y="0"/>
                </a:lnTo>
                <a:lnTo>
                  <a:pt x="1791172" y="1858867"/>
                </a:lnTo>
                <a:lnTo>
                  <a:pt x="0" y="1858867"/>
                </a:lnTo>
                <a:lnTo>
                  <a:pt x="0" y="0"/>
                </a:lnTo>
                <a:close/>
              </a:path>
            </a:pathLst>
          </a:custGeom>
          <a:blipFill>
            <a:blip r:embed="rId23"/>
            <a:stretch>
              <a:fillRect l="-71265" t="0" r="0" b="-75"/>
            </a:stretch>
          </a:blipFill>
        </p:spPr>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FBFAEB"/>
        </a:solidFill>
      </p:bgPr>
    </p:bg>
    <p:spTree>
      <p:nvGrpSpPr>
        <p:cNvPr id="1" name=""/>
        <p:cNvGrpSpPr/>
        <p:nvPr/>
      </p:nvGrpSpPr>
      <p:grpSpPr>
        <a:xfrm>
          <a:off x="0" y="0"/>
          <a:ext cx="0" cy="0"/>
          <a:chOff x="0" y="0"/>
          <a:chExt cx="0" cy="0"/>
        </a:xfrm>
      </p:grpSpPr>
      <p:sp>
        <p:nvSpPr>
          <p:cNvPr name="Freeform 2" id="2"/>
          <p:cNvSpPr/>
          <p:nvPr/>
        </p:nvSpPr>
        <p:spPr>
          <a:xfrm flipH="false" flipV="false" rot="0">
            <a:off x="14627541" y="8077313"/>
            <a:ext cx="4349207" cy="3016335"/>
          </a:xfrm>
          <a:custGeom>
            <a:avLst/>
            <a:gdLst/>
            <a:ahLst/>
            <a:cxnLst/>
            <a:rect r="r" b="b" t="t" l="l"/>
            <a:pathLst>
              <a:path h="3016335" w="4349207">
                <a:moveTo>
                  <a:pt x="0" y="0"/>
                </a:moveTo>
                <a:lnTo>
                  <a:pt x="4349207" y="0"/>
                </a:lnTo>
                <a:lnTo>
                  <a:pt x="4349207" y="3016335"/>
                </a:lnTo>
                <a:lnTo>
                  <a:pt x="0" y="3016335"/>
                </a:lnTo>
                <a:lnTo>
                  <a:pt x="0" y="0"/>
                </a:lnTo>
                <a:close/>
              </a:path>
            </a:pathLst>
          </a:custGeom>
          <a:blipFill>
            <a:blip r:embed="rId3"/>
            <a:stretch>
              <a:fillRect l="0" t="0" r="0" b="0"/>
            </a:stretch>
          </a:blipFill>
        </p:spPr>
      </p:sp>
      <p:sp>
        <p:nvSpPr>
          <p:cNvPr name="Freeform 3" id="3"/>
          <p:cNvSpPr/>
          <p:nvPr/>
        </p:nvSpPr>
        <p:spPr>
          <a:xfrm flipH="false" flipV="false" rot="0">
            <a:off x="13869408" y="8905445"/>
            <a:ext cx="1554366" cy="1360070"/>
          </a:xfrm>
          <a:custGeom>
            <a:avLst/>
            <a:gdLst/>
            <a:ahLst/>
            <a:cxnLst/>
            <a:rect r="r" b="b" t="t" l="l"/>
            <a:pathLst>
              <a:path h="1360070" w="1554366">
                <a:moveTo>
                  <a:pt x="0" y="0"/>
                </a:moveTo>
                <a:lnTo>
                  <a:pt x="1554366" y="0"/>
                </a:lnTo>
                <a:lnTo>
                  <a:pt x="1554366" y="1360071"/>
                </a:lnTo>
                <a:lnTo>
                  <a:pt x="0" y="1360071"/>
                </a:lnTo>
                <a:lnTo>
                  <a:pt x="0" y="0"/>
                </a:lnTo>
                <a:close/>
              </a:path>
            </a:pathLst>
          </a:custGeom>
          <a:blipFill>
            <a:blip r:embed="rId4"/>
            <a:stretch>
              <a:fillRect l="0" t="0" r="0" b="0"/>
            </a:stretch>
          </a:blipFill>
        </p:spPr>
      </p:sp>
      <p:grpSp>
        <p:nvGrpSpPr>
          <p:cNvPr name="Group 4" id="4"/>
          <p:cNvGrpSpPr/>
          <p:nvPr/>
        </p:nvGrpSpPr>
        <p:grpSpPr>
          <a:xfrm rot="0">
            <a:off x="119394" y="7558679"/>
            <a:ext cx="1818612" cy="2693532"/>
            <a:chOff x="0" y="0"/>
            <a:chExt cx="2424816" cy="3591376"/>
          </a:xfrm>
        </p:grpSpPr>
        <p:sp>
          <p:nvSpPr>
            <p:cNvPr name="Freeform 5" id="5"/>
            <p:cNvSpPr/>
            <p:nvPr/>
          </p:nvSpPr>
          <p:spPr>
            <a:xfrm flipH="false" flipV="false" rot="0">
              <a:off x="0" y="525517"/>
              <a:ext cx="2424816" cy="3065860"/>
            </a:xfrm>
            <a:custGeom>
              <a:avLst/>
              <a:gdLst/>
              <a:ahLst/>
              <a:cxnLst/>
              <a:rect r="r" b="b" t="t" l="l"/>
              <a:pathLst>
                <a:path h="3065860" w="2424816">
                  <a:moveTo>
                    <a:pt x="0" y="0"/>
                  </a:moveTo>
                  <a:lnTo>
                    <a:pt x="2424816" y="0"/>
                  </a:lnTo>
                  <a:lnTo>
                    <a:pt x="2424816" y="3065859"/>
                  </a:lnTo>
                  <a:lnTo>
                    <a:pt x="0" y="306585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0">
              <a:off x="996325" y="1229143"/>
              <a:ext cx="884604" cy="622439"/>
            </a:xfrm>
            <a:custGeom>
              <a:avLst/>
              <a:gdLst/>
              <a:ahLst/>
              <a:cxnLst/>
              <a:rect r="r" b="b" t="t" l="l"/>
              <a:pathLst>
                <a:path h="622439" w="884604">
                  <a:moveTo>
                    <a:pt x="0" y="0"/>
                  </a:moveTo>
                  <a:lnTo>
                    <a:pt x="884604" y="0"/>
                  </a:lnTo>
                  <a:lnTo>
                    <a:pt x="884604" y="622439"/>
                  </a:lnTo>
                  <a:lnTo>
                    <a:pt x="0" y="622439"/>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7" id="7"/>
            <p:cNvSpPr/>
            <p:nvPr/>
          </p:nvSpPr>
          <p:spPr>
            <a:xfrm flipH="false" flipV="false" rot="-140674">
              <a:off x="407104" y="38019"/>
              <a:ext cx="1884028" cy="1236607"/>
            </a:xfrm>
            <a:custGeom>
              <a:avLst/>
              <a:gdLst/>
              <a:ahLst/>
              <a:cxnLst/>
              <a:rect r="r" b="b" t="t" l="l"/>
              <a:pathLst>
                <a:path h="1236607" w="1884028">
                  <a:moveTo>
                    <a:pt x="0" y="0"/>
                  </a:moveTo>
                  <a:lnTo>
                    <a:pt x="1884028" y="0"/>
                  </a:lnTo>
                  <a:lnTo>
                    <a:pt x="1884028" y="1236607"/>
                  </a:lnTo>
                  <a:lnTo>
                    <a:pt x="0" y="1236607"/>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grpSp>
      <p:sp>
        <p:nvSpPr>
          <p:cNvPr name="Freeform 8" id="8"/>
          <p:cNvSpPr/>
          <p:nvPr/>
        </p:nvSpPr>
        <p:spPr>
          <a:xfrm flipH="false" flipV="false" rot="0">
            <a:off x="1028700" y="2750677"/>
            <a:ext cx="3494519" cy="4557745"/>
          </a:xfrm>
          <a:custGeom>
            <a:avLst/>
            <a:gdLst/>
            <a:ahLst/>
            <a:cxnLst/>
            <a:rect r="r" b="b" t="t" l="l"/>
            <a:pathLst>
              <a:path h="4557745" w="3494519">
                <a:moveTo>
                  <a:pt x="0" y="0"/>
                </a:moveTo>
                <a:lnTo>
                  <a:pt x="3494519" y="0"/>
                </a:lnTo>
                <a:lnTo>
                  <a:pt x="3494519" y="4557745"/>
                </a:lnTo>
                <a:lnTo>
                  <a:pt x="0" y="4557745"/>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9" id="9"/>
          <p:cNvSpPr/>
          <p:nvPr/>
        </p:nvSpPr>
        <p:spPr>
          <a:xfrm flipH="false" flipV="false" rot="0">
            <a:off x="5385589" y="2462228"/>
            <a:ext cx="2675813" cy="2625641"/>
          </a:xfrm>
          <a:custGeom>
            <a:avLst/>
            <a:gdLst/>
            <a:ahLst/>
            <a:cxnLst/>
            <a:rect r="r" b="b" t="t" l="l"/>
            <a:pathLst>
              <a:path h="2625641" w="2675813">
                <a:moveTo>
                  <a:pt x="0" y="0"/>
                </a:moveTo>
                <a:lnTo>
                  <a:pt x="2675813" y="0"/>
                </a:lnTo>
                <a:lnTo>
                  <a:pt x="2675813" y="2625641"/>
                </a:lnTo>
                <a:lnTo>
                  <a:pt x="0" y="2625641"/>
                </a:lnTo>
                <a:lnTo>
                  <a:pt x="0" y="0"/>
                </a:lnTo>
                <a:close/>
              </a:path>
            </a:pathLst>
          </a:custGeom>
          <a:blipFill>
            <a:blip r:embed="rId13"/>
            <a:stretch>
              <a:fillRect l="0" t="0" r="0" b="0"/>
            </a:stretch>
          </a:blipFill>
        </p:spPr>
      </p:sp>
      <p:sp>
        <p:nvSpPr>
          <p:cNvPr name="Freeform 10" id="10"/>
          <p:cNvSpPr/>
          <p:nvPr/>
        </p:nvSpPr>
        <p:spPr>
          <a:xfrm flipH="false" flipV="false" rot="0">
            <a:off x="5262218" y="7552378"/>
            <a:ext cx="2799184" cy="2057400"/>
          </a:xfrm>
          <a:custGeom>
            <a:avLst/>
            <a:gdLst/>
            <a:ahLst/>
            <a:cxnLst/>
            <a:rect r="r" b="b" t="t" l="l"/>
            <a:pathLst>
              <a:path h="2057400" w="2799184">
                <a:moveTo>
                  <a:pt x="0" y="0"/>
                </a:moveTo>
                <a:lnTo>
                  <a:pt x="2799184" y="0"/>
                </a:lnTo>
                <a:lnTo>
                  <a:pt x="2799184" y="2057400"/>
                </a:lnTo>
                <a:lnTo>
                  <a:pt x="0" y="2057400"/>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1" id="11"/>
          <p:cNvSpPr/>
          <p:nvPr/>
        </p:nvSpPr>
        <p:spPr>
          <a:xfrm flipH="false" flipV="false" rot="0">
            <a:off x="8496417" y="5406243"/>
            <a:ext cx="3488292" cy="2441805"/>
          </a:xfrm>
          <a:custGeom>
            <a:avLst/>
            <a:gdLst/>
            <a:ahLst/>
            <a:cxnLst/>
            <a:rect r="r" b="b" t="t" l="l"/>
            <a:pathLst>
              <a:path h="2441805" w="3488292">
                <a:moveTo>
                  <a:pt x="0" y="0"/>
                </a:moveTo>
                <a:lnTo>
                  <a:pt x="3488293" y="0"/>
                </a:lnTo>
                <a:lnTo>
                  <a:pt x="3488293" y="2441804"/>
                </a:lnTo>
                <a:lnTo>
                  <a:pt x="0" y="2441804"/>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2" id="12"/>
          <p:cNvSpPr/>
          <p:nvPr/>
        </p:nvSpPr>
        <p:spPr>
          <a:xfrm flipH="false" flipV="false" rot="0">
            <a:off x="8581401" y="2095398"/>
            <a:ext cx="1995230" cy="2719223"/>
          </a:xfrm>
          <a:custGeom>
            <a:avLst/>
            <a:gdLst/>
            <a:ahLst/>
            <a:cxnLst/>
            <a:rect r="r" b="b" t="t" l="l"/>
            <a:pathLst>
              <a:path h="2719223" w="1995230">
                <a:moveTo>
                  <a:pt x="0" y="0"/>
                </a:moveTo>
                <a:lnTo>
                  <a:pt x="1995229" y="0"/>
                </a:lnTo>
                <a:lnTo>
                  <a:pt x="1995229" y="2719223"/>
                </a:lnTo>
                <a:lnTo>
                  <a:pt x="0" y="2719223"/>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13" id="13"/>
          <p:cNvSpPr/>
          <p:nvPr/>
        </p:nvSpPr>
        <p:spPr>
          <a:xfrm flipH="false" flipV="false" rot="0">
            <a:off x="5184284" y="5624221"/>
            <a:ext cx="2877117" cy="1391805"/>
          </a:xfrm>
          <a:custGeom>
            <a:avLst/>
            <a:gdLst/>
            <a:ahLst/>
            <a:cxnLst/>
            <a:rect r="r" b="b" t="t" l="l"/>
            <a:pathLst>
              <a:path h="1391805" w="2877117">
                <a:moveTo>
                  <a:pt x="0" y="0"/>
                </a:moveTo>
                <a:lnTo>
                  <a:pt x="2877118" y="0"/>
                </a:lnTo>
                <a:lnTo>
                  <a:pt x="2877118" y="1391805"/>
                </a:lnTo>
                <a:lnTo>
                  <a:pt x="0" y="1391805"/>
                </a:lnTo>
                <a:lnTo>
                  <a:pt x="0" y="0"/>
                </a:lnTo>
                <a:close/>
              </a:path>
            </a:pathLst>
          </a:custGeom>
          <a:blipFill>
            <a:blip r:embed="rId20"/>
            <a:stretch>
              <a:fillRect l="0" t="0" r="0" b="0"/>
            </a:stretch>
          </a:blipFill>
        </p:spPr>
      </p:sp>
      <p:sp>
        <p:nvSpPr>
          <p:cNvPr name="Freeform 14" id="14"/>
          <p:cNvSpPr/>
          <p:nvPr/>
        </p:nvSpPr>
        <p:spPr>
          <a:xfrm flipH="false" flipV="false" rot="0">
            <a:off x="8885385" y="7903540"/>
            <a:ext cx="2390316" cy="2003810"/>
          </a:xfrm>
          <a:custGeom>
            <a:avLst/>
            <a:gdLst/>
            <a:ahLst/>
            <a:cxnLst/>
            <a:rect r="r" b="b" t="t" l="l"/>
            <a:pathLst>
              <a:path h="2003810" w="2390316">
                <a:moveTo>
                  <a:pt x="0" y="0"/>
                </a:moveTo>
                <a:lnTo>
                  <a:pt x="2390316" y="0"/>
                </a:lnTo>
                <a:lnTo>
                  <a:pt x="2390316" y="2003811"/>
                </a:lnTo>
                <a:lnTo>
                  <a:pt x="0" y="2003811"/>
                </a:lnTo>
                <a:lnTo>
                  <a:pt x="0" y="0"/>
                </a:lnTo>
                <a:close/>
              </a:path>
            </a:pathLst>
          </a:custGeom>
          <a:blipFill>
            <a:blip r:embed="rId21"/>
            <a:stretch>
              <a:fillRect l="-1987" t="0" r="-1987" b="0"/>
            </a:stretch>
          </a:blipFill>
        </p:spPr>
      </p:sp>
      <p:sp>
        <p:nvSpPr>
          <p:cNvPr name="TextBox 15" id="15"/>
          <p:cNvSpPr txBox="true"/>
          <p:nvPr/>
        </p:nvSpPr>
        <p:spPr>
          <a:xfrm rot="0">
            <a:off x="511471" y="149484"/>
            <a:ext cx="16747829" cy="1177023"/>
          </a:xfrm>
          <a:prstGeom prst="rect">
            <a:avLst/>
          </a:prstGeom>
        </p:spPr>
        <p:txBody>
          <a:bodyPr anchor="t" rtlCol="false" tIns="0" lIns="0" bIns="0" rIns="0">
            <a:spAutoFit/>
          </a:bodyPr>
          <a:lstStyle/>
          <a:p>
            <a:pPr algn="l">
              <a:lnSpc>
                <a:spcPts val="9671"/>
              </a:lnSpc>
            </a:pPr>
            <a:r>
              <a:rPr lang="en-US" sz="6908">
                <a:solidFill>
                  <a:srgbClr val="2C291C"/>
                </a:solidFill>
                <a:latin typeface="Lato"/>
                <a:ea typeface="Lato"/>
                <a:cs typeface="Lato"/>
                <a:sym typeface="Lato"/>
              </a:rPr>
              <a:t>What goes in a rubbish bin?</a:t>
            </a:r>
          </a:p>
        </p:txBody>
      </p:sp>
      <p:sp>
        <p:nvSpPr>
          <p:cNvPr name="TextBox 16" id="16"/>
          <p:cNvSpPr txBox="true"/>
          <p:nvPr/>
        </p:nvSpPr>
        <p:spPr>
          <a:xfrm rot="0">
            <a:off x="11984710" y="2095398"/>
            <a:ext cx="5323763" cy="5213024"/>
          </a:xfrm>
          <a:prstGeom prst="rect">
            <a:avLst/>
          </a:prstGeom>
        </p:spPr>
        <p:txBody>
          <a:bodyPr anchor="t" rtlCol="false" tIns="0" lIns="0" bIns="0" rIns="0">
            <a:spAutoFit/>
          </a:bodyPr>
          <a:lstStyle/>
          <a:p>
            <a:pPr algn="ctr">
              <a:lnSpc>
                <a:spcPts val="5910"/>
              </a:lnSpc>
            </a:pPr>
            <a:r>
              <a:rPr lang="en-US" sz="5008">
                <a:solidFill>
                  <a:srgbClr val="2C291C"/>
                </a:solidFill>
                <a:latin typeface="Lato"/>
                <a:ea typeface="Lato"/>
                <a:cs typeface="Lato"/>
                <a:sym typeface="Lato"/>
              </a:rPr>
              <a:t>tissues</a:t>
            </a:r>
          </a:p>
          <a:p>
            <a:pPr algn="ctr">
              <a:lnSpc>
                <a:spcPts val="5910"/>
              </a:lnSpc>
            </a:pPr>
            <a:r>
              <a:rPr lang="en-US" sz="5008">
                <a:solidFill>
                  <a:srgbClr val="2C291C"/>
                </a:solidFill>
                <a:latin typeface="Lato"/>
                <a:ea typeface="Lato"/>
                <a:cs typeface="Lato"/>
                <a:sym typeface="Lato"/>
              </a:rPr>
              <a:t>clingfilm</a:t>
            </a:r>
          </a:p>
          <a:p>
            <a:pPr algn="ctr">
              <a:lnSpc>
                <a:spcPts val="5910"/>
              </a:lnSpc>
            </a:pPr>
            <a:r>
              <a:rPr lang="en-US" sz="5008">
                <a:solidFill>
                  <a:srgbClr val="2C291C"/>
                </a:solidFill>
                <a:latin typeface="Lato"/>
                <a:ea typeface="Lato"/>
                <a:cs typeface="Lato"/>
                <a:sym typeface="Lato"/>
              </a:rPr>
              <a:t>crisp packets</a:t>
            </a:r>
          </a:p>
          <a:p>
            <a:pPr algn="ctr">
              <a:lnSpc>
                <a:spcPts val="5910"/>
              </a:lnSpc>
            </a:pPr>
            <a:r>
              <a:rPr lang="en-US" sz="5008">
                <a:solidFill>
                  <a:srgbClr val="2C291C"/>
                </a:solidFill>
                <a:latin typeface="Lato"/>
                <a:ea typeface="Lato"/>
                <a:cs typeface="Lato"/>
                <a:sym typeface="Lato"/>
              </a:rPr>
              <a:t>nappies</a:t>
            </a:r>
          </a:p>
          <a:p>
            <a:pPr algn="ctr">
              <a:lnSpc>
                <a:spcPts val="5910"/>
              </a:lnSpc>
            </a:pPr>
            <a:r>
              <a:rPr lang="en-US" sz="5008">
                <a:solidFill>
                  <a:srgbClr val="2C291C"/>
                </a:solidFill>
                <a:latin typeface="Lato"/>
                <a:ea typeface="Lato"/>
                <a:cs typeface="Lato"/>
                <a:sym typeface="Lato"/>
              </a:rPr>
              <a:t>dirty things</a:t>
            </a:r>
          </a:p>
          <a:p>
            <a:pPr algn="ctr">
              <a:lnSpc>
                <a:spcPts val="5910"/>
              </a:lnSpc>
            </a:pPr>
            <a:r>
              <a:rPr lang="en-US" sz="5008">
                <a:solidFill>
                  <a:srgbClr val="2C291C"/>
                </a:solidFill>
                <a:latin typeface="Lato"/>
                <a:ea typeface="Lato"/>
                <a:cs typeface="Lato"/>
                <a:sym typeface="Lato"/>
              </a:rPr>
              <a:t>greasy things</a:t>
            </a:r>
          </a:p>
          <a:p>
            <a:pPr algn="ctr">
              <a:lnSpc>
                <a:spcPts val="5910"/>
              </a:lnSpc>
            </a:pPr>
            <a:r>
              <a:rPr lang="en-US" sz="5008">
                <a:solidFill>
                  <a:srgbClr val="2C291C"/>
                </a:solidFill>
                <a:latin typeface="Lato"/>
                <a:ea typeface="Lato"/>
                <a:cs typeface="Lato"/>
                <a:sym typeface="Lato"/>
              </a:rPr>
              <a:t>polystyrene</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FBFAEB"/>
        </a:solidFill>
      </p:bgPr>
    </p:bg>
    <p:spTree>
      <p:nvGrpSpPr>
        <p:cNvPr id="1" name=""/>
        <p:cNvGrpSpPr/>
        <p:nvPr/>
      </p:nvGrpSpPr>
      <p:grpSpPr>
        <a:xfrm>
          <a:off x="0" y="0"/>
          <a:ext cx="0" cy="0"/>
          <a:chOff x="0" y="0"/>
          <a:chExt cx="0" cy="0"/>
        </a:xfrm>
      </p:grpSpPr>
      <p:sp>
        <p:nvSpPr>
          <p:cNvPr name="Freeform 2" id="2"/>
          <p:cNvSpPr/>
          <p:nvPr/>
        </p:nvSpPr>
        <p:spPr>
          <a:xfrm flipH="false" flipV="false" rot="0">
            <a:off x="14627541" y="8077313"/>
            <a:ext cx="4349207" cy="3016335"/>
          </a:xfrm>
          <a:custGeom>
            <a:avLst/>
            <a:gdLst/>
            <a:ahLst/>
            <a:cxnLst/>
            <a:rect r="r" b="b" t="t" l="l"/>
            <a:pathLst>
              <a:path h="3016335" w="4349207">
                <a:moveTo>
                  <a:pt x="0" y="0"/>
                </a:moveTo>
                <a:lnTo>
                  <a:pt x="4349207" y="0"/>
                </a:lnTo>
                <a:lnTo>
                  <a:pt x="4349207" y="3016335"/>
                </a:lnTo>
                <a:lnTo>
                  <a:pt x="0" y="3016335"/>
                </a:lnTo>
                <a:lnTo>
                  <a:pt x="0" y="0"/>
                </a:lnTo>
                <a:close/>
              </a:path>
            </a:pathLst>
          </a:custGeom>
          <a:blipFill>
            <a:blip r:embed="rId3"/>
            <a:stretch>
              <a:fillRect l="0" t="0" r="0" b="0"/>
            </a:stretch>
          </a:blipFill>
        </p:spPr>
      </p:sp>
      <p:sp>
        <p:nvSpPr>
          <p:cNvPr name="Freeform 3" id="3"/>
          <p:cNvSpPr/>
          <p:nvPr/>
        </p:nvSpPr>
        <p:spPr>
          <a:xfrm flipH="false" flipV="false" rot="0">
            <a:off x="13869408" y="8905445"/>
            <a:ext cx="1554366" cy="1360070"/>
          </a:xfrm>
          <a:custGeom>
            <a:avLst/>
            <a:gdLst/>
            <a:ahLst/>
            <a:cxnLst/>
            <a:rect r="r" b="b" t="t" l="l"/>
            <a:pathLst>
              <a:path h="1360070" w="1554366">
                <a:moveTo>
                  <a:pt x="0" y="0"/>
                </a:moveTo>
                <a:lnTo>
                  <a:pt x="1554366" y="0"/>
                </a:lnTo>
                <a:lnTo>
                  <a:pt x="1554366" y="1360071"/>
                </a:lnTo>
                <a:lnTo>
                  <a:pt x="0" y="1360071"/>
                </a:lnTo>
                <a:lnTo>
                  <a:pt x="0" y="0"/>
                </a:lnTo>
                <a:close/>
              </a:path>
            </a:pathLst>
          </a:custGeom>
          <a:blipFill>
            <a:blip r:embed="rId4"/>
            <a:stretch>
              <a:fillRect l="0" t="0" r="0" b="0"/>
            </a:stretch>
          </a:blipFill>
        </p:spPr>
      </p:sp>
      <p:grpSp>
        <p:nvGrpSpPr>
          <p:cNvPr name="Group 4" id="4"/>
          <p:cNvGrpSpPr/>
          <p:nvPr/>
        </p:nvGrpSpPr>
        <p:grpSpPr>
          <a:xfrm rot="0">
            <a:off x="119394" y="7558679"/>
            <a:ext cx="1818612" cy="2693532"/>
            <a:chOff x="0" y="0"/>
            <a:chExt cx="2424816" cy="3591376"/>
          </a:xfrm>
        </p:grpSpPr>
        <p:sp>
          <p:nvSpPr>
            <p:cNvPr name="Freeform 5" id="5"/>
            <p:cNvSpPr/>
            <p:nvPr/>
          </p:nvSpPr>
          <p:spPr>
            <a:xfrm flipH="false" flipV="false" rot="0">
              <a:off x="0" y="525517"/>
              <a:ext cx="2424816" cy="3065860"/>
            </a:xfrm>
            <a:custGeom>
              <a:avLst/>
              <a:gdLst/>
              <a:ahLst/>
              <a:cxnLst/>
              <a:rect r="r" b="b" t="t" l="l"/>
              <a:pathLst>
                <a:path h="3065860" w="2424816">
                  <a:moveTo>
                    <a:pt x="0" y="0"/>
                  </a:moveTo>
                  <a:lnTo>
                    <a:pt x="2424816" y="0"/>
                  </a:lnTo>
                  <a:lnTo>
                    <a:pt x="2424816" y="3065859"/>
                  </a:lnTo>
                  <a:lnTo>
                    <a:pt x="0" y="306585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0">
              <a:off x="996325" y="1229143"/>
              <a:ext cx="884604" cy="622439"/>
            </a:xfrm>
            <a:custGeom>
              <a:avLst/>
              <a:gdLst/>
              <a:ahLst/>
              <a:cxnLst/>
              <a:rect r="r" b="b" t="t" l="l"/>
              <a:pathLst>
                <a:path h="622439" w="884604">
                  <a:moveTo>
                    <a:pt x="0" y="0"/>
                  </a:moveTo>
                  <a:lnTo>
                    <a:pt x="884604" y="0"/>
                  </a:lnTo>
                  <a:lnTo>
                    <a:pt x="884604" y="622439"/>
                  </a:lnTo>
                  <a:lnTo>
                    <a:pt x="0" y="622439"/>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7" id="7"/>
            <p:cNvSpPr/>
            <p:nvPr/>
          </p:nvSpPr>
          <p:spPr>
            <a:xfrm flipH="false" flipV="false" rot="-140674">
              <a:off x="407104" y="38019"/>
              <a:ext cx="1884028" cy="1236607"/>
            </a:xfrm>
            <a:custGeom>
              <a:avLst/>
              <a:gdLst/>
              <a:ahLst/>
              <a:cxnLst/>
              <a:rect r="r" b="b" t="t" l="l"/>
              <a:pathLst>
                <a:path h="1236607" w="1884028">
                  <a:moveTo>
                    <a:pt x="0" y="0"/>
                  </a:moveTo>
                  <a:lnTo>
                    <a:pt x="1884028" y="0"/>
                  </a:lnTo>
                  <a:lnTo>
                    <a:pt x="1884028" y="1236607"/>
                  </a:lnTo>
                  <a:lnTo>
                    <a:pt x="0" y="1236607"/>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grpSp>
      <p:sp>
        <p:nvSpPr>
          <p:cNvPr name="Freeform 8" id="8"/>
          <p:cNvSpPr/>
          <p:nvPr/>
        </p:nvSpPr>
        <p:spPr>
          <a:xfrm flipH="false" flipV="false" rot="0">
            <a:off x="1533491" y="2750677"/>
            <a:ext cx="1456574" cy="1899745"/>
          </a:xfrm>
          <a:custGeom>
            <a:avLst/>
            <a:gdLst/>
            <a:ahLst/>
            <a:cxnLst/>
            <a:rect r="r" b="b" t="t" l="l"/>
            <a:pathLst>
              <a:path h="1899745" w="1456574">
                <a:moveTo>
                  <a:pt x="0" y="0"/>
                </a:moveTo>
                <a:lnTo>
                  <a:pt x="1456574" y="0"/>
                </a:lnTo>
                <a:lnTo>
                  <a:pt x="1456574" y="1899745"/>
                </a:lnTo>
                <a:lnTo>
                  <a:pt x="0" y="1899745"/>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9" id="9"/>
          <p:cNvSpPr/>
          <p:nvPr/>
        </p:nvSpPr>
        <p:spPr>
          <a:xfrm flipH="false" flipV="false" rot="0">
            <a:off x="3761071" y="2921467"/>
            <a:ext cx="2595053" cy="1728954"/>
          </a:xfrm>
          <a:custGeom>
            <a:avLst/>
            <a:gdLst/>
            <a:ahLst/>
            <a:cxnLst/>
            <a:rect r="r" b="b" t="t" l="l"/>
            <a:pathLst>
              <a:path h="1728954" w="2595053">
                <a:moveTo>
                  <a:pt x="0" y="0"/>
                </a:moveTo>
                <a:lnTo>
                  <a:pt x="2595053" y="0"/>
                </a:lnTo>
                <a:lnTo>
                  <a:pt x="2595053" y="1728955"/>
                </a:lnTo>
                <a:lnTo>
                  <a:pt x="0" y="1728955"/>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10" id="10"/>
          <p:cNvSpPr/>
          <p:nvPr/>
        </p:nvSpPr>
        <p:spPr>
          <a:xfrm flipH="false" flipV="false" rot="0">
            <a:off x="10971899" y="2688516"/>
            <a:ext cx="1454093" cy="2194858"/>
          </a:xfrm>
          <a:custGeom>
            <a:avLst/>
            <a:gdLst/>
            <a:ahLst/>
            <a:cxnLst/>
            <a:rect r="r" b="b" t="t" l="l"/>
            <a:pathLst>
              <a:path h="2194858" w="1454093">
                <a:moveTo>
                  <a:pt x="0" y="0"/>
                </a:moveTo>
                <a:lnTo>
                  <a:pt x="1454093" y="0"/>
                </a:lnTo>
                <a:lnTo>
                  <a:pt x="1454093" y="2194857"/>
                </a:lnTo>
                <a:lnTo>
                  <a:pt x="0" y="2194857"/>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11" id="11"/>
          <p:cNvSpPr/>
          <p:nvPr/>
        </p:nvSpPr>
        <p:spPr>
          <a:xfrm flipH="false" flipV="false" rot="0">
            <a:off x="13608895" y="2607157"/>
            <a:ext cx="2654671" cy="2186785"/>
          </a:xfrm>
          <a:custGeom>
            <a:avLst/>
            <a:gdLst/>
            <a:ahLst/>
            <a:cxnLst/>
            <a:rect r="r" b="b" t="t" l="l"/>
            <a:pathLst>
              <a:path h="2186785" w="2654671">
                <a:moveTo>
                  <a:pt x="0" y="0"/>
                </a:moveTo>
                <a:lnTo>
                  <a:pt x="2654671" y="0"/>
                </a:lnTo>
                <a:lnTo>
                  <a:pt x="2654671" y="2186785"/>
                </a:lnTo>
                <a:lnTo>
                  <a:pt x="0" y="2186785"/>
                </a:lnTo>
                <a:lnTo>
                  <a:pt x="0" y="0"/>
                </a:lnTo>
                <a:close/>
              </a:path>
            </a:pathLst>
          </a:custGeom>
          <a:blipFill>
            <a:blip r:embed="rId17"/>
            <a:stretch>
              <a:fillRect l="0" t="0" r="0" b="0"/>
            </a:stretch>
          </a:blipFill>
        </p:spPr>
      </p:sp>
      <p:sp>
        <p:nvSpPr>
          <p:cNvPr name="Freeform 12" id="12"/>
          <p:cNvSpPr/>
          <p:nvPr/>
        </p:nvSpPr>
        <p:spPr>
          <a:xfrm flipH="false" flipV="false" rot="0">
            <a:off x="7606469" y="2736542"/>
            <a:ext cx="2115084" cy="2057400"/>
          </a:xfrm>
          <a:custGeom>
            <a:avLst/>
            <a:gdLst/>
            <a:ahLst/>
            <a:cxnLst/>
            <a:rect r="r" b="b" t="t" l="l"/>
            <a:pathLst>
              <a:path h="2057400" w="2115084">
                <a:moveTo>
                  <a:pt x="0" y="0"/>
                </a:moveTo>
                <a:lnTo>
                  <a:pt x="2115084" y="0"/>
                </a:lnTo>
                <a:lnTo>
                  <a:pt x="2115084" y="2057400"/>
                </a:lnTo>
                <a:lnTo>
                  <a:pt x="0" y="2057400"/>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TextBox 13" id="13"/>
          <p:cNvSpPr txBox="true"/>
          <p:nvPr/>
        </p:nvSpPr>
        <p:spPr>
          <a:xfrm rot="0">
            <a:off x="511471" y="149484"/>
            <a:ext cx="11008022" cy="1177023"/>
          </a:xfrm>
          <a:prstGeom prst="rect">
            <a:avLst/>
          </a:prstGeom>
        </p:spPr>
        <p:txBody>
          <a:bodyPr anchor="t" rtlCol="false" tIns="0" lIns="0" bIns="0" rIns="0">
            <a:spAutoFit/>
          </a:bodyPr>
          <a:lstStyle/>
          <a:p>
            <a:pPr algn="l">
              <a:lnSpc>
                <a:spcPts val="9671"/>
              </a:lnSpc>
            </a:pPr>
            <a:r>
              <a:rPr lang="en-US" sz="6908">
                <a:solidFill>
                  <a:srgbClr val="2C291C"/>
                </a:solidFill>
                <a:latin typeface="Lato"/>
                <a:ea typeface="Lato"/>
                <a:cs typeface="Lato"/>
                <a:sym typeface="Lato"/>
              </a:rPr>
              <a:t>What happens to rubbish?</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FBFAEB"/>
        </a:solidFill>
      </p:bgPr>
    </p:bg>
    <p:spTree>
      <p:nvGrpSpPr>
        <p:cNvPr id="1" name=""/>
        <p:cNvGrpSpPr/>
        <p:nvPr/>
      </p:nvGrpSpPr>
      <p:grpSpPr>
        <a:xfrm>
          <a:off x="0" y="0"/>
          <a:ext cx="0" cy="0"/>
          <a:chOff x="0" y="0"/>
          <a:chExt cx="0" cy="0"/>
        </a:xfrm>
      </p:grpSpPr>
      <p:sp>
        <p:nvSpPr>
          <p:cNvPr name="Freeform 2" id="2"/>
          <p:cNvSpPr/>
          <p:nvPr/>
        </p:nvSpPr>
        <p:spPr>
          <a:xfrm flipH="false" flipV="false" rot="0">
            <a:off x="14627541" y="8077313"/>
            <a:ext cx="4349207" cy="3016335"/>
          </a:xfrm>
          <a:custGeom>
            <a:avLst/>
            <a:gdLst/>
            <a:ahLst/>
            <a:cxnLst/>
            <a:rect r="r" b="b" t="t" l="l"/>
            <a:pathLst>
              <a:path h="3016335" w="4349207">
                <a:moveTo>
                  <a:pt x="0" y="0"/>
                </a:moveTo>
                <a:lnTo>
                  <a:pt x="4349207" y="0"/>
                </a:lnTo>
                <a:lnTo>
                  <a:pt x="4349207" y="3016335"/>
                </a:lnTo>
                <a:lnTo>
                  <a:pt x="0" y="3016335"/>
                </a:lnTo>
                <a:lnTo>
                  <a:pt x="0" y="0"/>
                </a:lnTo>
                <a:close/>
              </a:path>
            </a:pathLst>
          </a:custGeom>
          <a:blipFill>
            <a:blip r:embed="rId3"/>
            <a:stretch>
              <a:fillRect l="0" t="0" r="0" b="0"/>
            </a:stretch>
          </a:blipFill>
        </p:spPr>
      </p:sp>
      <p:sp>
        <p:nvSpPr>
          <p:cNvPr name="Freeform 3" id="3"/>
          <p:cNvSpPr/>
          <p:nvPr/>
        </p:nvSpPr>
        <p:spPr>
          <a:xfrm flipH="false" flipV="false" rot="0">
            <a:off x="13869408" y="8905445"/>
            <a:ext cx="1554366" cy="1360070"/>
          </a:xfrm>
          <a:custGeom>
            <a:avLst/>
            <a:gdLst/>
            <a:ahLst/>
            <a:cxnLst/>
            <a:rect r="r" b="b" t="t" l="l"/>
            <a:pathLst>
              <a:path h="1360070" w="1554366">
                <a:moveTo>
                  <a:pt x="0" y="0"/>
                </a:moveTo>
                <a:lnTo>
                  <a:pt x="1554366" y="0"/>
                </a:lnTo>
                <a:lnTo>
                  <a:pt x="1554366" y="1360071"/>
                </a:lnTo>
                <a:lnTo>
                  <a:pt x="0" y="1360071"/>
                </a:lnTo>
                <a:lnTo>
                  <a:pt x="0" y="0"/>
                </a:lnTo>
                <a:close/>
              </a:path>
            </a:pathLst>
          </a:custGeom>
          <a:blipFill>
            <a:blip r:embed="rId4"/>
            <a:stretch>
              <a:fillRect l="0" t="0" r="0" b="0"/>
            </a:stretch>
          </a:blipFill>
        </p:spPr>
      </p:sp>
      <p:grpSp>
        <p:nvGrpSpPr>
          <p:cNvPr name="Group 4" id="4"/>
          <p:cNvGrpSpPr/>
          <p:nvPr/>
        </p:nvGrpSpPr>
        <p:grpSpPr>
          <a:xfrm rot="0">
            <a:off x="119394" y="7558679"/>
            <a:ext cx="1818612" cy="2693532"/>
            <a:chOff x="0" y="0"/>
            <a:chExt cx="2424816" cy="3591376"/>
          </a:xfrm>
        </p:grpSpPr>
        <p:sp>
          <p:nvSpPr>
            <p:cNvPr name="Freeform 5" id="5"/>
            <p:cNvSpPr/>
            <p:nvPr/>
          </p:nvSpPr>
          <p:spPr>
            <a:xfrm flipH="false" flipV="false" rot="0">
              <a:off x="0" y="525517"/>
              <a:ext cx="2424816" cy="3065860"/>
            </a:xfrm>
            <a:custGeom>
              <a:avLst/>
              <a:gdLst/>
              <a:ahLst/>
              <a:cxnLst/>
              <a:rect r="r" b="b" t="t" l="l"/>
              <a:pathLst>
                <a:path h="3065860" w="2424816">
                  <a:moveTo>
                    <a:pt x="0" y="0"/>
                  </a:moveTo>
                  <a:lnTo>
                    <a:pt x="2424816" y="0"/>
                  </a:lnTo>
                  <a:lnTo>
                    <a:pt x="2424816" y="3065859"/>
                  </a:lnTo>
                  <a:lnTo>
                    <a:pt x="0" y="306585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0">
              <a:off x="996325" y="1229143"/>
              <a:ext cx="884604" cy="622439"/>
            </a:xfrm>
            <a:custGeom>
              <a:avLst/>
              <a:gdLst/>
              <a:ahLst/>
              <a:cxnLst/>
              <a:rect r="r" b="b" t="t" l="l"/>
              <a:pathLst>
                <a:path h="622439" w="884604">
                  <a:moveTo>
                    <a:pt x="0" y="0"/>
                  </a:moveTo>
                  <a:lnTo>
                    <a:pt x="884604" y="0"/>
                  </a:lnTo>
                  <a:lnTo>
                    <a:pt x="884604" y="622439"/>
                  </a:lnTo>
                  <a:lnTo>
                    <a:pt x="0" y="622439"/>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7" id="7"/>
            <p:cNvSpPr/>
            <p:nvPr/>
          </p:nvSpPr>
          <p:spPr>
            <a:xfrm flipH="false" flipV="false" rot="-140674">
              <a:off x="407104" y="38019"/>
              <a:ext cx="1884028" cy="1236607"/>
            </a:xfrm>
            <a:custGeom>
              <a:avLst/>
              <a:gdLst/>
              <a:ahLst/>
              <a:cxnLst/>
              <a:rect r="r" b="b" t="t" l="l"/>
              <a:pathLst>
                <a:path h="1236607" w="1884028">
                  <a:moveTo>
                    <a:pt x="0" y="0"/>
                  </a:moveTo>
                  <a:lnTo>
                    <a:pt x="1884028" y="0"/>
                  </a:lnTo>
                  <a:lnTo>
                    <a:pt x="1884028" y="1236607"/>
                  </a:lnTo>
                  <a:lnTo>
                    <a:pt x="0" y="1236607"/>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grpSp>
      <p:sp>
        <p:nvSpPr>
          <p:cNvPr name="Freeform 8" id="8"/>
          <p:cNvSpPr/>
          <p:nvPr/>
        </p:nvSpPr>
        <p:spPr>
          <a:xfrm flipH="false" flipV="false" rot="0">
            <a:off x="1533491" y="2750677"/>
            <a:ext cx="1456574" cy="1899745"/>
          </a:xfrm>
          <a:custGeom>
            <a:avLst/>
            <a:gdLst/>
            <a:ahLst/>
            <a:cxnLst/>
            <a:rect r="r" b="b" t="t" l="l"/>
            <a:pathLst>
              <a:path h="1899745" w="1456574">
                <a:moveTo>
                  <a:pt x="0" y="0"/>
                </a:moveTo>
                <a:lnTo>
                  <a:pt x="1456574" y="0"/>
                </a:lnTo>
                <a:lnTo>
                  <a:pt x="1456574" y="1899745"/>
                </a:lnTo>
                <a:lnTo>
                  <a:pt x="0" y="1899745"/>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9" id="9"/>
          <p:cNvSpPr/>
          <p:nvPr/>
        </p:nvSpPr>
        <p:spPr>
          <a:xfrm flipH="false" flipV="false" rot="0">
            <a:off x="3761071" y="2921467"/>
            <a:ext cx="2595053" cy="1728954"/>
          </a:xfrm>
          <a:custGeom>
            <a:avLst/>
            <a:gdLst/>
            <a:ahLst/>
            <a:cxnLst/>
            <a:rect r="r" b="b" t="t" l="l"/>
            <a:pathLst>
              <a:path h="1728954" w="2595053">
                <a:moveTo>
                  <a:pt x="0" y="0"/>
                </a:moveTo>
                <a:lnTo>
                  <a:pt x="2595053" y="0"/>
                </a:lnTo>
                <a:lnTo>
                  <a:pt x="2595053" y="1728955"/>
                </a:lnTo>
                <a:lnTo>
                  <a:pt x="0" y="1728955"/>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10" id="10"/>
          <p:cNvSpPr/>
          <p:nvPr/>
        </p:nvSpPr>
        <p:spPr>
          <a:xfrm flipH="false" flipV="false" rot="0">
            <a:off x="10971899" y="2688516"/>
            <a:ext cx="1454093" cy="2194858"/>
          </a:xfrm>
          <a:custGeom>
            <a:avLst/>
            <a:gdLst/>
            <a:ahLst/>
            <a:cxnLst/>
            <a:rect r="r" b="b" t="t" l="l"/>
            <a:pathLst>
              <a:path h="2194858" w="1454093">
                <a:moveTo>
                  <a:pt x="0" y="0"/>
                </a:moveTo>
                <a:lnTo>
                  <a:pt x="1454093" y="0"/>
                </a:lnTo>
                <a:lnTo>
                  <a:pt x="1454093" y="2194857"/>
                </a:lnTo>
                <a:lnTo>
                  <a:pt x="0" y="2194857"/>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11" id="11"/>
          <p:cNvSpPr/>
          <p:nvPr/>
        </p:nvSpPr>
        <p:spPr>
          <a:xfrm flipH="false" flipV="false" rot="0">
            <a:off x="13608895" y="2607157"/>
            <a:ext cx="2654671" cy="2186785"/>
          </a:xfrm>
          <a:custGeom>
            <a:avLst/>
            <a:gdLst/>
            <a:ahLst/>
            <a:cxnLst/>
            <a:rect r="r" b="b" t="t" l="l"/>
            <a:pathLst>
              <a:path h="2186785" w="2654671">
                <a:moveTo>
                  <a:pt x="0" y="0"/>
                </a:moveTo>
                <a:lnTo>
                  <a:pt x="2654671" y="0"/>
                </a:lnTo>
                <a:lnTo>
                  <a:pt x="2654671" y="2186785"/>
                </a:lnTo>
                <a:lnTo>
                  <a:pt x="0" y="2186785"/>
                </a:lnTo>
                <a:lnTo>
                  <a:pt x="0" y="0"/>
                </a:lnTo>
                <a:close/>
              </a:path>
            </a:pathLst>
          </a:custGeom>
          <a:blipFill>
            <a:blip r:embed="rId17"/>
            <a:stretch>
              <a:fillRect l="0" t="0" r="0" b="0"/>
            </a:stretch>
          </a:blipFill>
        </p:spPr>
      </p:sp>
      <p:sp>
        <p:nvSpPr>
          <p:cNvPr name="Freeform 12" id="12"/>
          <p:cNvSpPr/>
          <p:nvPr/>
        </p:nvSpPr>
        <p:spPr>
          <a:xfrm flipH="false" flipV="false" rot="0">
            <a:off x="7606469" y="2736542"/>
            <a:ext cx="2115084" cy="2057400"/>
          </a:xfrm>
          <a:custGeom>
            <a:avLst/>
            <a:gdLst/>
            <a:ahLst/>
            <a:cxnLst/>
            <a:rect r="r" b="b" t="t" l="l"/>
            <a:pathLst>
              <a:path h="2057400" w="2115084">
                <a:moveTo>
                  <a:pt x="0" y="0"/>
                </a:moveTo>
                <a:lnTo>
                  <a:pt x="2115084" y="0"/>
                </a:lnTo>
                <a:lnTo>
                  <a:pt x="2115084" y="2057400"/>
                </a:lnTo>
                <a:lnTo>
                  <a:pt x="0" y="2057400"/>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TextBox 13" id="13"/>
          <p:cNvSpPr txBox="true"/>
          <p:nvPr/>
        </p:nvSpPr>
        <p:spPr>
          <a:xfrm rot="0">
            <a:off x="2102458" y="171372"/>
            <a:ext cx="11008022" cy="1177023"/>
          </a:xfrm>
          <a:prstGeom prst="rect">
            <a:avLst/>
          </a:prstGeom>
        </p:spPr>
        <p:txBody>
          <a:bodyPr anchor="t" rtlCol="false" tIns="0" lIns="0" bIns="0" rIns="0">
            <a:spAutoFit/>
          </a:bodyPr>
          <a:lstStyle/>
          <a:p>
            <a:pPr algn="l">
              <a:lnSpc>
                <a:spcPts val="9671"/>
              </a:lnSpc>
            </a:pPr>
            <a:r>
              <a:rPr lang="en-US" sz="6908">
                <a:solidFill>
                  <a:srgbClr val="2C291C"/>
                </a:solidFill>
                <a:latin typeface="Lato"/>
                <a:ea typeface="Lato"/>
                <a:cs typeface="Lato"/>
                <a:sym typeface="Lato"/>
              </a:rPr>
              <a:t>What happens to rubbish?</a:t>
            </a:r>
          </a:p>
        </p:txBody>
      </p:sp>
      <p:sp>
        <p:nvSpPr>
          <p:cNvPr name="Freeform 14" id="14"/>
          <p:cNvSpPr/>
          <p:nvPr/>
        </p:nvSpPr>
        <p:spPr>
          <a:xfrm flipH="false" flipV="false" rot="0">
            <a:off x="315159" y="277604"/>
            <a:ext cx="1427083" cy="1502192"/>
          </a:xfrm>
          <a:custGeom>
            <a:avLst/>
            <a:gdLst/>
            <a:ahLst/>
            <a:cxnLst/>
            <a:rect r="r" b="b" t="t" l="l"/>
            <a:pathLst>
              <a:path h="1502192" w="1427083">
                <a:moveTo>
                  <a:pt x="0" y="0"/>
                </a:moveTo>
                <a:lnTo>
                  <a:pt x="1427082" y="0"/>
                </a:lnTo>
                <a:lnTo>
                  <a:pt x="1427082" y="1502192"/>
                </a:lnTo>
                <a:lnTo>
                  <a:pt x="0" y="1502192"/>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TextBox 15" id="15"/>
          <p:cNvSpPr txBox="true"/>
          <p:nvPr/>
        </p:nvSpPr>
        <p:spPr>
          <a:xfrm rot="0">
            <a:off x="1533491" y="6159723"/>
            <a:ext cx="14397913" cy="1044967"/>
          </a:xfrm>
          <a:prstGeom prst="rect">
            <a:avLst/>
          </a:prstGeom>
        </p:spPr>
        <p:txBody>
          <a:bodyPr anchor="t" rtlCol="false" tIns="0" lIns="0" bIns="0" rIns="0">
            <a:spAutoFit/>
          </a:bodyPr>
          <a:lstStyle/>
          <a:p>
            <a:pPr algn="l">
              <a:lnSpc>
                <a:spcPts val="8552"/>
              </a:lnSpc>
            </a:pPr>
            <a:r>
              <a:rPr lang="en-US" sz="6108">
                <a:solidFill>
                  <a:srgbClr val="2C291C"/>
                </a:solidFill>
                <a:latin typeface="Lato"/>
                <a:ea typeface="Lato"/>
                <a:cs typeface="Lato"/>
                <a:sym typeface="Lato"/>
              </a:rPr>
              <a:t>First rubbish is _____, then ______.</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FBFAEB"/>
        </a:solidFill>
      </p:bgPr>
    </p:bg>
    <p:spTree>
      <p:nvGrpSpPr>
        <p:cNvPr id="1" name=""/>
        <p:cNvGrpSpPr/>
        <p:nvPr/>
      </p:nvGrpSpPr>
      <p:grpSpPr>
        <a:xfrm>
          <a:off x="0" y="0"/>
          <a:ext cx="0" cy="0"/>
          <a:chOff x="0" y="0"/>
          <a:chExt cx="0" cy="0"/>
        </a:xfrm>
      </p:grpSpPr>
      <p:sp>
        <p:nvSpPr>
          <p:cNvPr name="Freeform 2" id="2"/>
          <p:cNvSpPr/>
          <p:nvPr/>
        </p:nvSpPr>
        <p:spPr>
          <a:xfrm flipH="false" flipV="false" rot="0">
            <a:off x="14627541" y="8077313"/>
            <a:ext cx="4349207" cy="3016335"/>
          </a:xfrm>
          <a:custGeom>
            <a:avLst/>
            <a:gdLst/>
            <a:ahLst/>
            <a:cxnLst/>
            <a:rect r="r" b="b" t="t" l="l"/>
            <a:pathLst>
              <a:path h="3016335" w="4349207">
                <a:moveTo>
                  <a:pt x="0" y="0"/>
                </a:moveTo>
                <a:lnTo>
                  <a:pt x="4349207" y="0"/>
                </a:lnTo>
                <a:lnTo>
                  <a:pt x="4349207" y="3016335"/>
                </a:lnTo>
                <a:lnTo>
                  <a:pt x="0" y="3016335"/>
                </a:lnTo>
                <a:lnTo>
                  <a:pt x="0" y="0"/>
                </a:lnTo>
                <a:close/>
              </a:path>
            </a:pathLst>
          </a:custGeom>
          <a:blipFill>
            <a:blip r:embed="rId3"/>
            <a:stretch>
              <a:fillRect l="0" t="0" r="0" b="0"/>
            </a:stretch>
          </a:blipFill>
        </p:spPr>
      </p:sp>
      <p:sp>
        <p:nvSpPr>
          <p:cNvPr name="Freeform 3" id="3"/>
          <p:cNvSpPr/>
          <p:nvPr/>
        </p:nvSpPr>
        <p:spPr>
          <a:xfrm flipH="false" flipV="false" rot="0">
            <a:off x="13869408" y="8905445"/>
            <a:ext cx="1554366" cy="1360070"/>
          </a:xfrm>
          <a:custGeom>
            <a:avLst/>
            <a:gdLst/>
            <a:ahLst/>
            <a:cxnLst/>
            <a:rect r="r" b="b" t="t" l="l"/>
            <a:pathLst>
              <a:path h="1360070" w="1554366">
                <a:moveTo>
                  <a:pt x="0" y="0"/>
                </a:moveTo>
                <a:lnTo>
                  <a:pt x="1554366" y="0"/>
                </a:lnTo>
                <a:lnTo>
                  <a:pt x="1554366" y="1360071"/>
                </a:lnTo>
                <a:lnTo>
                  <a:pt x="0" y="1360071"/>
                </a:lnTo>
                <a:lnTo>
                  <a:pt x="0" y="0"/>
                </a:lnTo>
                <a:close/>
              </a:path>
            </a:pathLst>
          </a:custGeom>
          <a:blipFill>
            <a:blip r:embed="rId4"/>
            <a:stretch>
              <a:fillRect l="0" t="0" r="0" b="0"/>
            </a:stretch>
          </a:blipFill>
        </p:spPr>
      </p:sp>
      <p:grpSp>
        <p:nvGrpSpPr>
          <p:cNvPr name="Group 4" id="4"/>
          <p:cNvGrpSpPr/>
          <p:nvPr/>
        </p:nvGrpSpPr>
        <p:grpSpPr>
          <a:xfrm rot="0">
            <a:off x="460158" y="930119"/>
            <a:ext cx="5539302" cy="8204217"/>
            <a:chOff x="0" y="0"/>
            <a:chExt cx="7385737" cy="10938956"/>
          </a:xfrm>
        </p:grpSpPr>
        <p:sp>
          <p:nvSpPr>
            <p:cNvPr name="Freeform 5" id="5"/>
            <p:cNvSpPr/>
            <p:nvPr/>
          </p:nvSpPr>
          <p:spPr>
            <a:xfrm flipH="false" flipV="false" rot="0">
              <a:off x="0" y="1600669"/>
              <a:ext cx="7385737" cy="9338288"/>
            </a:xfrm>
            <a:custGeom>
              <a:avLst/>
              <a:gdLst/>
              <a:ahLst/>
              <a:cxnLst/>
              <a:rect r="r" b="b" t="t" l="l"/>
              <a:pathLst>
                <a:path h="9338288" w="7385737">
                  <a:moveTo>
                    <a:pt x="0" y="0"/>
                  </a:moveTo>
                  <a:lnTo>
                    <a:pt x="7385737" y="0"/>
                  </a:lnTo>
                  <a:lnTo>
                    <a:pt x="7385737" y="9338287"/>
                  </a:lnTo>
                  <a:lnTo>
                    <a:pt x="0" y="933828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0">
              <a:off x="3034702" y="3743839"/>
              <a:ext cx="2694411" cy="1895885"/>
            </a:xfrm>
            <a:custGeom>
              <a:avLst/>
              <a:gdLst/>
              <a:ahLst/>
              <a:cxnLst/>
              <a:rect r="r" b="b" t="t" l="l"/>
              <a:pathLst>
                <a:path h="1895885" w="2694411">
                  <a:moveTo>
                    <a:pt x="0" y="0"/>
                  </a:moveTo>
                  <a:lnTo>
                    <a:pt x="2694410" y="0"/>
                  </a:lnTo>
                  <a:lnTo>
                    <a:pt x="2694410" y="1895886"/>
                  </a:lnTo>
                  <a:lnTo>
                    <a:pt x="0" y="189588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7" id="7"/>
            <p:cNvSpPr/>
            <p:nvPr/>
          </p:nvSpPr>
          <p:spPr>
            <a:xfrm flipH="false" flipV="false" rot="-140674">
              <a:off x="1239997" y="115803"/>
              <a:ext cx="5738550" cy="3766576"/>
            </a:xfrm>
            <a:custGeom>
              <a:avLst/>
              <a:gdLst/>
              <a:ahLst/>
              <a:cxnLst/>
              <a:rect r="r" b="b" t="t" l="l"/>
              <a:pathLst>
                <a:path h="3766576" w="5738550">
                  <a:moveTo>
                    <a:pt x="0" y="0"/>
                  </a:moveTo>
                  <a:lnTo>
                    <a:pt x="5738551" y="0"/>
                  </a:lnTo>
                  <a:lnTo>
                    <a:pt x="5738551" y="3766576"/>
                  </a:lnTo>
                  <a:lnTo>
                    <a:pt x="0" y="3766576"/>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grpSp>
      <p:sp>
        <p:nvSpPr>
          <p:cNvPr name="Freeform 8" id="8"/>
          <p:cNvSpPr/>
          <p:nvPr/>
        </p:nvSpPr>
        <p:spPr>
          <a:xfrm flipH="false" flipV="false" rot="0">
            <a:off x="6945673" y="1439828"/>
            <a:ext cx="1694955" cy="1540290"/>
          </a:xfrm>
          <a:custGeom>
            <a:avLst/>
            <a:gdLst/>
            <a:ahLst/>
            <a:cxnLst/>
            <a:rect r="r" b="b" t="t" l="l"/>
            <a:pathLst>
              <a:path h="1540290" w="1694955">
                <a:moveTo>
                  <a:pt x="0" y="0"/>
                </a:moveTo>
                <a:lnTo>
                  <a:pt x="1694955" y="0"/>
                </a:lnTo>
                <a:lnTo>
                  <a:pt x="1694955" y="1540290"/>
                </a:lnTo>
                <a:lnTo>
                  <a:pt x="0" y="1540290"/>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9" id="9"/>
          <p:cNvSpPr txBox="true"/>
          <p:nvPr/>
        </p:nvSpPr>
        <p:spPr>
          <a:xfrm rot="0">
            <a:off x="8769753" y="1658877"/>
            <a:ext cx="6983994" cy="987893"/>
          </a:xfrm>
          <a:prstGeom prst="rect">
            <a:avLst/>
          </a:prstGeom>
        </p:spPr>
        <p:txBody>
          <a:bodyPr anchor="t" rtlCol="false" tIns="0" lIns="0" bIns="0" rIns="0">
            <a:spAutoFit/>
          </a:bodyPr>
          <a:lstStyle/>
          <a:p>
            <a:pPr algn="ctr">
              <a:lnSpc>
                <a:spcPts val="8026"/>
              </a:lnSpc>
            </a:pPr>
            <a:r>
              <a:rPr lang="en-US" sz="5733">
                <a:solidFill>
                  <a:srgbClr val="2C291C"/>
                </a:solidFill>
                <a:latin typeface="Lato"/>
                <a:ea typeface="Lato"/>
                <a:cs typeface="Lato"/>
                <a:sym typeface="Lato"/>
              </a:rPr>
              <a:t>CONTAMINATION!</a:t>
            </a:r>
          </a:p>
        </p:txBody>
      </p:sp>
      <p:sp>
        <p:nvSpPr>
          <p:cNvPr name="Freeform 10" id="10"/>
          <p:cNvSpPr/>
          <p:nvPr/>
        </p:nvSpPr>
        <p:spPr>
          <a:xfrm flipH="false" flipV="false" rot="0">
            <a:off x="15882871" y="1285804"/>
            <a:ext cx="1694955" cy="1540290"/>
          </a:xfrm>
          <a:custGeom>
            <a:avLst/>
            <a:gdLst/>
            <a:ahLst/>
            <a:cxnLst/>
            <a:rect r="r" b="b" t="t" l="l"/>
            <a:pathLst>
              <a:path h="1540290" w="1694955">
                <a:moveTo>
                  <a:pt x="0" y="0"/>
                </a:moveTo>
                <a:lnTo>
                  <a:pt x="1694955" y="0"/>
                </a:lnTo>
                <a:lnTo>
                  <a:pt x="1694955" y="1540290"/>
                </a:lnTo>
                <a:lnTo>
                  <a:pt x="0" y="1540290"/>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11" id="11"/>
          <p:cNvSpPr txBox="true"/>
          <p:nvPr/>
        </p:nvSpPr>
        <p:spPr>
          <a:xfrm rot="0">
            <a:off x="6726799" y="4152819"/>
            <a:ext cx="9719927" cy="2007117"/>
          </a:xfrm>
          <a:prstGeom prst="rect">
            <a:avLst/>
          </a:prstGeom>
        </p:spPr>
        <p:txBody>
          <a:bodyPr anchor="t" rtlCol="false" tIns="0" lIns="0" bIns="0" rIns="0">
            <a:spAutoFit/>
          </a:bodyPr>
          <a:lstStyle/>
          <a:p>
            <a:pPr algn="l">
              <a:lnSpc>
                <a:spcPts val="8026"/>
              </a:lnSpc>
            </a:pPr>
            <a:r>
              <a:rPr lang="en-US" sz="5733">
                <a:solidFill>
                  <a:srgbClr val="2C291C"/>
                </a:solidFill>
                <a:latin typeface="Lato"/>
                <a:ea typeface="Lato"/>
                <a:cs typeface="Lato"/>
                <a:sym typeface="Lato"/>
              </a:rPr>
              <a:t>This is my very important tip! Listen closely...</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FBFAEB"/>
        </a:solidFill>
      </p:bgPr>
    </p:bg>
    <p:spTree>
      <p:nvGrpSpPr>
        <p:cNvPr id="1" name=""/>
        <p:cNvGrpSpPr/>
        <p:nvPr/>
      </p:nvGrpSpPr>
      <p:grpSpPr>
        <a:xfrm>
          <a:off x="0" y="0"/>
          <a:ext cx="0" cy="0"/>
          <a:chOff x="0" y="0"/>
          <a:chExt cx="0" cy="0"/>
        </a:xfrm>
      </p:grpSpPr>
      <p:sp>
        <p:nvSpPr>
          <p:cNvPr name="Freeform 2" id="2"/>
          <p:cNvSpPr/>
          <p:nvPr/>
        </p:nvSpPr>
        <p:spPr>
          <a:xfrm flipH="false" flipV="false" rot="0">
            <a:off x="14627541" y="8077313"/>
            <a:ext cx="4349207" cy="3016335"/>
          </a:xfrm>
          <a:custGeom>
            <a:avLst/>
            <a:gdLst/>
            <a:ahLst/>
            <a:cxnLst/>
            <a:rect r="r" b="b" t="t" l="l"/>
            <a:pathLst>
              <a:path h="3016335" w="4349207">
                <a:moveTo>
                  <a:pt x="0" y="0"/>
                </a:moveTo>
                <a:lnTo>
                  <a:pt x="4349207" y="0"/>
                </a:lnTo>
                <a:lnTo>
                  <a:pt x="4349207" y="3016335"/>
                </a:lnTo>
                <a:lnTo>
                  <a:pt x="0" y="3016335"/>
                </a:lnTo>
                <a:lnTo>
                  <a:pt x="0" y="0"/>
                </a:lnTo>
                <a:close/>
              </a:path>
            </a:pathLst>
          </a:custGeom>
          <a:blipFill>
            <a:blip r:embed="rId3"/>
            <a:stretch>
              <a:fillRect l="0" t="0" r="0" b="0"/>
            </a:stretch>
          </a:blipFill>
        </p:spPr>
      </p:sp>
      <p:sp>
        <p:nvSpPr>
          <p:cNvPr name="Freeform 3" id="3"/>
          <p:cNvSpPr/>
          <p:nvPr/>
        </p:nvSpPr>
        <p:spPr>
          <a:xfrm flipH="false" flipV="false" rot="0">
            <a:off x="13869408" y="8905445"/>
            <a:ext cx="1554366" cy="1360070"/>
          </a:xfrm>
          <a:custGeom>
            <a:avLst/>
            <a:gdLst/>
            <a:ahLst/>
            <a:cxnLst/>
            <a:rect r="r" b="b" t="t" l="l"/>
            <a:pathLst>
              <a:path h="1360070" w="1554366">
                <a:moveTo>
                  <a:pt x="0" y="0"/>
                </a:moveTo>
                <a:lnTo>
                  <a:pt x="1554366" y="0"/>
                </a:lnTo>
                <a:lnTo>
                  <a:pt x="1554366" y="1360071"/>
                </a:lnTo>
                <a:lnTo>
                  <a:pt x="0" y="1360071"/>
                </a:lnTo>
                <a:lnTo>
                  <a:pt x="0" y="0"/>
                </a:lnTo>
                <a:close/>
              </a:path>
            </a:pathLst>
          </a:custGeom>
          <a:blipFill>
            <a:blip r:embed="rId4"/>
            <a:stretch>
              <a:fillRect l="0" t="0" r="0" b="0"/>
            </a:stretch>
          </a:blipFill>
        </p:spPr>
      </p:sp>
      <p:grpSp>
        <p:nvGrpSpPr>
          <p:cNvPr name="Group 4" id="4"/>
          <p:cNvGrpSpPr/>
          <p:nvPr/>
        </p:nvGrpSpPr>
        <p:grpSpPr>
          <a:xfrm rot="0">
            <a:off x="372609" y="7160173"/>
            <a:ext cx="1942499" cy="2877020"/>
            <a:chOff x="0" y="0"/>
            <a:chExt cx="2589999" cy="3836027"/>
          </a:xfrm>
        </p:grpSpPr>
        <p:sp>
          <p:nvSpPr>
            <p:cNvPr name="Freeform 5" id="5"/>
            <p:cNvSpPr/>
            <p:nvPr/>
          </p:nvSpPr>
          <p:spPr>
            <a:xfrm flipH="false" flipV="false" rot="0">
              <a:off x="0" y="561316"/>
              <a:ext cx="2589999" cy="3274711"/>
            </a:xfrm>
            <a:custGeom>
              <a:avLst/>
              <a:gdLst/>
              <a:ahLst/>
              <a:cxnLst/>
              <a:rect r="r" b="b" t="t" l="l"/>
              <a:pathLst>
                <a:path h="3274711" w="2589999">
                  <a:moveTo>
                    <a:pt x="0" y="0"/>
                  </a:moveTo>
                  <a:lnTo>
                    <a:pt x="2589999" y="0"/>
                  </a:lnTo>
                  <a:lnTo>
                    <a:pt x="2589999" y="3274711"/>
                  </a:lnTo>
                  <a:lnTo>
                    <a:pt x="0" y="327471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0">
              <a:off x="1064196" y="1312874"/>
              <a:ext cx="944865" cy="664841"/>
            </a:xfrm>
            <a:custGeom>
              <a:avLst/>
              <a:gdLst/>
              <a:ahLst/>
              <a:cxnLst/>
              <a:rect r="r" b="b" t="t" l="l"/>
              <a:pathLst>
                <a:path h="664841" w="944865">
                  <a:moveTo>
                    <a:pt x="0" y="0"/>
                  </a:moveTo>
                  <a:lnTo>
                    <a:pt x="944865" y="0"/>
                  </a:lnTo>
                  <a:lnTo>
                    <a:pt x="944865" y="664841"/>
                  </a:lnTo>
                  <a:lnTo>
                    <a:pt x="0" y="664841"/>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7" id="7"/>
            <p:cNvSpPr/>
            <p:nvPr/>
          </p:nvSpPr>
          <p:spPr>
            <a:xfrm flipH="false" flipV="false" rot="-140674">
              <a:off x="434837" y="40609"/>
              <a:ext cx="2012371" cy="1320847"/>
            </a:xfrm>
            <a:custGeom>
              <a:avLst/>
              <a:gdLst/>
              <a:ahLst/>
              <a:cxnLst/>
              <a:rect r="r" b="b" t="t" l="l"/>
              <a:pathLst>
                <a:path h="1320847" w="2012371">
                  <a:moveTo>
                    <a:pt x="0" y="0"/>
                  </a:moveTo>
                  <a:lnTo>
                    <a:pt x="2012371" y="0"/>
                  </a:lnTo>
                  <a:lnTo>
                    <a:pt x="2012371" y="1320847"/>
                  </a:lnTo>
                  <a:lnTo>
                    <a:pt x="0" y="1320847"/>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grpSp>
      <p:sp>
        <p:nvSpPr>
          <p:cNvPr name="Freeform 8" id="8"/>
          <p:cNvSpPr/>
          <p:nvPr/>
        </p:nvSpPr>
        <p:spPr>
          <a:xfrm flipH="false" flipV="false" rot="0">
            <a:off x="398645" y="335567"/>
            <a:ext cx="1694955" cy="1540290"/>
          </a:xfrm>
          <a:custGeom>
            <a:avLst/>
            <a:gdLst/>
            <a:ahLst/>
            <a:cxnLst/>
            <a:rect r="r" b="b" t="t" l="l"/>
            <a:pathLst>
              <a:path h="1540290" w="1694955">
                <a:moveTo>
                  <a:pt x="0" y="0"/>
                </a:moveTo>
                <a:lnTo>
                  <a:pt x="1694955" y="0"/>
                </a:lnTo>
                <a:lnTo>
                  <a:pt x="1694955" y="1540290"/>
                </a:lnTo>
                <a:lnTo>
                  <a:pt x="0" y="1540290"/>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9" id="9"/>
          <p:cNvSpPr/>
          <p:nvPr/>
        </p:nvSpPr>
        <p:spPr>
          <a:xfrm flipH="false" flipV="false" rot="0">
            <a:off x="9335843" y="181543"/>
            <a:ext cx="1694955" cy="1540290"/>
          </a:xfrm>
          <a:custGeom>
            <a:avLst/>
            <a:gdLst/>
            <a:ahLst/>
            <a:cxnLst/>
            <a:rect r="r" b="b" t="t" l="l"/>
            <a:pathLst>
              <a:path h="1540290" w="1694955">
                <a:moveTo>
                  <a:pt x="0" y="0"/>
                </a:moveTo>
                <a:lnTo>
                  <a:pt x="1694955" y="0"/>
                </a:lnTo>
                <a:lnTo>
                  <a:pt x="1694955" y="1540290"/>
                </a:lnTo>
                <a:lnTo>
                  <a:pt x="0" y="1540290"/>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0" id="10"/>
          <p:cNvSpPr/>
          <p:nvPr/>
        </p:nvSpPr>
        <p:spPr>
          <a:xfrm flipH="false" flipV="false" rot="0">
            <a:off x="4092502" y="5172767"/>
            <a:ext cx="1622220" cy="1987405"/>
          </a:xfrm>
          <a:custGeom>
            <a:avLst/>
            <a:gdLst/>
            <a:ahLst/>
            <a:cxnLst/>
            <a:rect r="r" b="b" t="t" l="l"/>
            <a:pathLst>
              <a:path h="1987405" w="1622220">
                <a:moveTo>
                  <a:pt x="0" y="0"/>
                </a:moveTo>
                <a:lnTo>
                  <a:pt x="1622220" y="0"/>
                </a:lnTo>
                <a:lnTo>
                  <a:pt x="1622220" y="1987406"/>
                </a:lnTo>
                <a:lnTo>
                  <a:pt x="0" y="1987406"/>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11" id="11"/>
          <p:cNvSpPr/>
          <p:nvPr/>
        </p:nvSpPr>
        <p:spPr>
          <a:xfrm flipH="false" flipV="false" rot="0">
            <a:off x="8187576" y="5295699"/>
            <a:ext cx="1545619" cy="1741543"/>
          </a:xfrm>
          <a:custGeom>
            <a:avLst/>
            <a:gdLst/>
            <a:ahLst/>
            <a:cxnLst/>
            <a:rect r="r" b="b" t="t" l="l"/>
            <a:pathLst>
              <a:path h="1741543" w="1545619">
                <a:moveTo>
                  <a:pt x="0" y="0"/>
                </a:moveTo>
                <a:lnTo>
                  <a:pt x="1545619" y="0"/>
                </a:lnTo>
                <a:lnTo>
                  <a:pt x="1545619" y="1741542"/>
                </a:lnTo>
                <a:lnTo>
                  <a:pt x="0" y="1741542"/>
                </a:lnTo>
                <a:lnTo>
                  <a:pt x="0" y="0"/>
                </a:lnTo>
                <a:close/>
              </a:path>
            </a:pathLst>
          </a:custGeom>
          <a:blipFill>
            <a:blip r:embed="rId15"/>
            <a:stretch>
              <a:fillRect l="0" t="0" r="0" b="0"/>
            </a:stretch>
          </a:blipFill>
        </p:spPr>
      </p:sp>
      <p:sp>
        <p:nvSpPr>
          <p:cNvPr name="Freeform 12" id="12"/>
          <p:cNvSpPr/>
          <p:nvPr/>
        </p:nvSpPr>
        <p:spPr>
          <a:xfrm flipH="false" flipV="false" rot="0">
            <a:off x="12559774" y="5057775"/>
            <a:ext cx="1517699" cy="1979466"/>
          </a:xfrm>
          <a:custGeom>
            <a:avLst/>
            <a:gdLst/>
            <a:ahLst/>
            <a:cxnLst/>
            <a:rect r="r" b="b" t="t" l="l"/>
            <a:pathLst>
              <a:path h="1979466" w="1517699">
                <a:moveTo>
                  <a:pt x="0" y="0"/>
                </a:moveTo>
                <a:lnTo>
                  <a:pt x="1517699" y="0"/>
                </a:lnTo>
                <a:lnTo>
                  <a:pt x="1517699" y="1979466"/>
                </a:lnTo>
                <a:lnTo>
                  <a:pt x="0" y="1979466"/>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3" id="13"/>
          <p:cNvSpPr/>
          <p:nvPr/>
        </p:nvSpPr>
        <p:spPr>
          <a:xfrm flipH="false" flipV="false" rot="0">
            <a:off x="3506834" y="2567639"/>
            <a:ext cx="2644877" cy="2595286"/>
          </a:xfrm>
          <a:custGeom>
            <a:avLst/>
            <a:gdLst/>
            <a:ahLst/>
            <a:cxnLst/>
            <a:rect r="r" b="b" t="t" l="l"/>
            <a:pathLst>
              <a:path h="2595286" w="2644877">
                <a:moveTo>
                  <a:pt x="0" y="0"/>
                </a:moveTo>
                <a:lnTo>
                  <a:pt x="2644877" y="0"/>
                </a:lnTo>
                <a:lnTo>
                  <a:pt x="2644877" y="2595286"/>
                </a:lnTo>
                <a:lnTo>
                  <a:pt x="0" y="2595286"/>
                </a:lnTo>
                <a:lnTo>
                  <a:pt x="0" y="0"/>
                </a:lnTo>
                <a:close/>
              </a:path>
            </a:pathLst>
          </a:custGeom>
          <a:blipFill>
            <a:blip r:embed="rId18"/>
            <a:stretch>
              <a:fillRect l="0" t="0" r="0" b="0"/>
            </a:stretch>
          </a:blipFill>
        </p:spPr>
      </p:sp>
      <p:sp>
        <p:nvSpPr>
          <p:cNvPr name="Freeform 14" id="14"/>
          <p:cNvSpPr/>
          <p:nvPr/>
        </p:nvSpPr>
        <p:spPr>
          <a:xfrm flipH="false" flipV="false" rot="0">
            <a:off x="7666281" y="2663216"/>
            <a:ext cx="2281751" cy="2261786"/>
          </a:xfrm>
          <a:custGeom>
            <a:avLst/>
            <a:gdLst/>
            <a:ahLst/>
            <a:cxnLst/>
            <a:rect r="r" b="b" t="t" l="l"/>
            <a:pathLst>
              <a:path h="2261786" w="2281751">
                <a:moveTo>
                  <a:pt x="0" y="0"/>
                </a:moveTo>
                <a:lnTo>
                  <a:pt x="2281751" y="0"/>
                </a:lnTo>
                <a:lnTo>
                  <a:pt x="2281751" y="2261785"/>
                </a:lnTo>
                <a:lnTo>
                  <a:pt x="0" y="2261785"/>
                </a:lnTo>
                <a:lnTo>
                  <a:pt x="0" y="0"/>
                </a:lnTo>
                <a:close/>
              </a:path>
            </a:pathLst>
          </a:custGeom>
          <a:blipFill>
            <a:blip r:embed="rId19">
              <a:extLst>
                <a:ext uri="{96DAC541-7B7A-43D3-8B79-37D633B846F1}">
                  <asvg:svgBlip xmlns:asvg="http://schemas.microsoft.com/office/drawing/2016/SVG/main" r:embed="rId20"/>
                </a:ext>
              </a:extLst>
            </a:blip>
            <a:stretch>
              <a:fillRect l="0" t="0" r="0" b="0"/>
            </a:stretch>
          </a:blipFill>
        </p:spPr>
      </p:sp>
      <p:sp>
        <p:nvSpPr>
          <p:cNvPr name="Freeform 15" id="15"/>
          <p:cNvSpPr/>
          <p:nvPr/>
        </p:nvSpPr>
        <p:spPr>
          <a:xfrm flipH="false" flipV="false" rot="0">
            <a:off x="4005670" y="3292208"/>
            <a:ext cx="1647206" cy="1632793"/>
          </a:xfrm>
          <a:custGeom>
            <a:avLst/>
            <a:gdLst/>
            <a:ahLst/>
            <a:cxnLst/>
            <a:rect r="r" b="b" t="t" l="l"/>
            <a:pathLst>
              <a:path h="1632793" w="1647206">
                <a:moveTo>
                  <a:pt x="0" y="0"/>
                </a:moveTo>
                <a:lnTo>
                  <a:pt x="1647206" y="0"/>
                </a:lnTo>
                <a:lnTo>
                  <a:pt x="1647206" y="1632793"/>
                </a:lnTo>
                <a:lnTo>
                  <a:pt x="0" y="1632793"/>
                </a:lnTo>
                <a:lnTo>
                  <a:pt x="0" y="0"/>
                </a:lnTo>
                <a:close/>
              </a:path>
            </a:pathLst>
          </a:custGeom>
          <a:blipFill>
            <a:blip r:embed="rId21">
              <a:extLst>
                <a:ext uri="{96DAC541-7B7A-43D3-8B79-37D633B846F1}">
                  <asvg:svgBlip xmlns:asvg="http://schemas.microsoft.com/office/drawing/2016/SVG/main" r:embed="rId22"/>
                </a:ext>
              </a:extLst>
            </a:blip>
            <a:stretch>
              <a:fillRect l="0" t="0" r="0" b="0"/>
            </a:stretch>
          </a:blipFill>
        </p:spPr>
      </p:sp>
      <p:sp>
        <p:nvSpPr>
          <p:cNvPr name="TextBox 16" id="16"/>
          <p:cNvSpPr txBox="true"/>
          <p:nvPr/>
        </p:nvSpPr>
        <p:spPr>
          <a:xfrm rot="0">
            <a:off x="2222724" y="554616"/>
            <a:ext cx="6983994" cy="987893"/>
          </a:xfrm>
          <a:prstGeom prst="rect">
            <a:avLst/>
          </a:prstGeom>
        </p:spPr>
        <p:txBody>
          <a:bodyPr anchor="t" rtlCol="false" tIns="0" lIns="0" bIns="0" rIns="0">
            <a:spAutoFit/>
          </a:bodyPr>
          <a:lstStyle/>
          <a:p>
            <a:pPr algn="ctr">
              <a:lnSpc>
                <a:spcPts val="8026"/>
              </a:lnSpc>
            </a:pPr>
            <a:r>
              <a:rPr lang="en-US" sz="5733">
                <a:solidFill>
                  <a:srgbClr val="2C291C"/>
                </a:solidFill>
                <a:latin typeface="Lato"/>
                <a:ea typeface="Lato"/>
                <a:cs typeface="Lato"/>
                <a:sym typeface="Lato"/>
              </a:rPr>
              <a:t>CONTAMINATION!</a:t>
            </a:r>
          </a:p>
        </p:txBody>
      </p:sp>
      <p:sp>
        <p:nvSpPr>
          <p:cNvPr name="Freeform 17" id="17"/>
          <p:cNvSpPr/>
          <p:nvPr/>
        </p:nvSpPr>
        <p:spPr>
          <a:xfrm flipH="false" flipV="false" rot="0">
            <a:off x="8085989" y="3292208"/>
            <a:ext cx="1647206" cy="1632793"/>
          </a:xfrm>
          <a:custGeom>
            <a:avLst/>
            <a:gdLst/>
            <a:ahLst/>
            <a:cxnLst/>
            <a:rect r="r" b="b" t="t" l="l"/>
            <a:pathLst>
              <a:path h="1632793" w="1647206">
                <a:moveTo>
                  <a:pt x="0" y="0"/>
                </a:moveTo>
                <a:lnTo>
                  <a:pt x="1647206" y="0"/>
                </a:lnTo>
                <a:lnTo>
                  <a:pt x="1647206" y="1632793"/>
                </a:lnTo>
                <a:lnTo>
                  <a:pt x="0" y="1632793"/>
                </a:lnTo>
                <a:lnTo>
                  <a:pt x="0" y="0"/>
                </a:lnTo>
                <a:close/>
              </a:path>
            </a:pathLst>
          </a:custGeom>
          <a:blipFill>
            <a:blip r:embed="rId21">
              <a:extLst>
                <a:ext uri="{96DAC541-7B7A-43D3-8B79-37D633B846F1}">
                  <asvg:svgBlip xmlns:asvg="http://schemas.microsoft.com/office/drawing/2016/SVG/main" r:embed="rId22"/>
                </a:ext>
              </a:extLst>
            </a:blip>
            <a:stretch>
              <a:fillRect l="0" t="0" r="0" b="0"/>
            </a:stretch>
          </a:blipFill>
        </p:spPr>
      </p:sp>
      <p:sp>
        <p:nvSpPr>
          <p:cNvPr name="Freeform 18" id="18"/>
          <p:cNvSpPr/>
          <p:nvPr/>
        </p:nvSpPr>
        <p:spPr>
          <a:xfrm flipH="false" flipV="false" rot="0">
            <a:off x="12800763" y="2848244"/>
            <a:ext cx="1035722" cy="1891730"/>
          </a:xfrm>
          <a:custGeom>
            <a:avLst/>
            <a:gdLst/>
            <a:ahLst/>
            <a:cxnLst/>
            <a:rect r="r" b="b" t="t" l="l"/>
            <a:pathLst>
              <a:path h="1891730" w="1035722">
                <a:moveTo>
                  <a:pt x="0" y="0"/>
                </a:moveTo>
                <a:lnTo>
                  <a:pt x="1035722" y="0"/>
                </a:lnTo>
                <a:lnTo>
                  <a:pt x="1035722" y="1891729"/>
                </a:lnTo>
                <a:lnTo>
                  <a:pt x="0" y="1891729"/>
                </a:lnTo>
                <a:lnTo>
                  <a:pt x="0" y="0"/>
                </a:lnTo>
                <a:close/>
              </a:path>
            </a:pathLst>
          </a:custGeom>
          <a:blipFill>
            <a:blip r:embed="rId23"/>
            <a:stretch>
              <a:fillRect l="0" t="0" r="0" b="0"/>
            </a:stretch>
          </a:blipFill>
        </p:spPr>
      </p:sp>
      <p:sp>
        <p:nvSpPr>
          <p:cNvPr name="Freeform 19" id="19"/>
          <p:cNvSpPr/>
          <p:nvPr/>
        </p:nvSpPr>
        <p:spPr>
          <a:xfrm flipH="false" flipV="false" rot="0">
            <a:off x="12559774" y="3292208"/>
            <a:ext cx="1647206" cy="1632793"/>
          </a:xfrm>
          <a:custGeom>
            <a:avLst/>
            <a:gdLst/>
            <a:ahLst/>
            <a:cxnLst/>
            <a:rect r="r" b="b" t="t" l="l"/>
            <a:pathLst>
              <a:path h="1632793" w="1647206">
                <a:moveTo>
                  <a:pt x="0" y="0"/>
                </a:moveTo>
                <a:lnTo>
                  <a:pt x="1647207" y="0"/>
                </a:lnTo>
                <a:lnTo>
                  <a:pt x="1647207" y="1632793"/>
                </a:lnTo>
                <a:lnTo>
                  <a:pt x="0" y="1632793"/>
                </a:lnTo>
                <a:lnTo>
                  <a:pt x="0" y="0"/>
                </a:lnTo>
                <a:close/>
              </a:path>
            </a:pathLst>
          </a:custGeom>
          <a:blipFill>
            <a:blip r:embed="rId21">
              <a:extLst>
                <a:ext uri="{96DAC541-7B7A-43D3-8B79-37D633B846F1}">
                  <asvg:svgBlip xmlns:asvg="http://schemas.microsoft.com/office/drawing/2016/SVG/main" r:embed="rId22"/>
                </a:ext>
              </a:extLst>
            </a:blip>
            <a:stretch>
              <a:fillRect l="0" t="0" r="0" b="0"/>
            </a:stretch>
          </a:blipFill>
        </p:spPr>
      </p:sp>
      <p:sp>
        <p:nvSpPr>
          <p:cNvPr name="TextBox 20" id="20"/>
          <p:cNvSpPr txBox="true"/>
          <p:nvPr/>
        </p:nvSpPr>
        <p:spPr>
          <a:xfrm rot="0">
            <a:off x="2468664" y="8122198"/>
            <a:ext cx="11367821" cy="1753801"/>
          </a:xfrm>
          <a:prstGeom prst="rect">
            <a:avLst/>
          </a:prstGeom>
        </p:spPr>
        <p:txBody>
          <a:bodyPr anchor="t" rtlCol="false" tIns="0" lIns="0" bIns="0" rIns="0">
            <a:spAutoFit/>
          </a:bodyPr>
          <a:lstStyle/>
          <a:p>
            <a:pPr algn="l">
              <a:lnSpc>
                <a:spcPts val="4667"/>
              </a:lnSpc>
            </a:pPr>
            <a:r>
              <a:rPr lang="en-US" sz="3333">
                <a:solidFill>
                  <a:srgbClr val="2C291C"/>
                </a:solidFill>
                <a:latin typeface="Lato"/>
                <a:ea typeface="Lato"/>
                <a:cs typeface="Lato"/>
                <a:sym typeface="Lato"/>
              </a:rPr>
              <a:t>Contamination is when we put the wrong thing in the wrong bin. If this happens to the food and recycle bin it will be sent to rubbish and cannot be turned into something new.  </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BFAEB"/>
        </a:solidFill>
      </p:bgPr>
    </p:bg>
    <p:spTree>
      <p:nvGrpSpPr>
        <p:cNvPr id="1" name=""/>
        <p:cNvGrpSpPr/>
        <p:nvPr/>
      </p:nvGrpSpPr>
      <p:grpSpPr>
        <a:xfrm>
          <a:off x="0" y="0"/>
          <a:ext cx="0" cy="0"/>
          <a:chOff x="0" y="0"/>
          <a:chExt cx="0" cy="0"/>
        </a:xfrm>
      </p:grpSpPr>
      <p:sp>
        <p:nvSpPr>
          <p:cNvPr name="Freeform 2" id="2"/>
          <p:cNvSpPr/>
          <p:nvPr/>
        </p:nvSpPr>
        <p:spPr>
          <a:xfrm flipH="false" flipV="false" rot="0">
            <a:off x="14627541" y="8077313"/>
            <a:ext cx="4349207" cy="3016335"/>
          </a:xfrm>
          <a:custGeom>
            <a:avLst/>
            <a:gdLst/>
            <a:ahLst/>
            <a:cxnLst/>
            <a:rect r="r" b="b" t="t" l="l"/>
            <a:pathLst>
              <a:path h="3016335" w="4349207">
                <a:moveTo>
                  <a:pt x="0" y="0"/>
                </a:moveTo>
                <a:lnTo>
                  <a:pt x="4349207" y="0"/>
                </a:lnTo>
                <a:lnTo>
                  <a:pt x="4349207" y="3016335"/>
                </a:lnTo>
                <a:lnTo>
                  <a:pt x="0" y="3016335"/>
                </a:lnTo>
                <a:lnTo>
                  <a:pt x="0" y="0"/>
                </a:lnTo>
                <a:close/>
              </a:path>
            </a:pathLst>
          </a:custGeom>
          <a:blipFill>
            <a:blip r:embed="rId2"/>
            <a:stretch>
              <a:fillRect l="0" t="0" r="0" b="0"/>
            </a:stretch>
          </a:blipFill>
        </p:spPr>
      </p:sp>
      <p:sp>
        <p:nvSpPr>
          <p:cNvPr name="Freeform 3" id="3"/>
          <p:cNvSpPr/>
          <p:nvPr/>
        </p:nvSpPr>
        <p:spPr>
          <a:xfrm flipH="false" flipV="false" rot="0">
            <a:off x="13869408" y="8905445"/>
            <a:ext cx="1554366" cy="1360070"/>
          </a:xfrm>
          <a:custGeom>
            <a:avLst/>
            <a:gdLst/>
            <a:ahLst/>
            <a:cxnLst/>
            <a:rect r="r" b="b" t="t" l="l"/>
            <a:pathLst>
              <a:path h="1360070" w="1554366">
                <a:moveTo>
                  <a:pt x="0" y="0"/>
                </a:moveTo>
                <a:lnTo>
                  <a:pt x="1554366" y="0"/>
                </a:lnTo>
                <a:lnTo>
                  <a:pt x="1554366" y="1360071"/>
                </a:lnTo>
                <a:lnTo>
                  <a:pt x="0" y="1360071"/>
                </a:lnTo>
                <a:lnTo>
                  <a:pt x="0" y="0"/>
                </a:lnTo>
                <a:close/>
              </a:path>
            </a:pathLst>
          </a:custGeom>
          <a:blipFill>
            <a:blip r:embed="rId3"/>
            <a:stretch>
              <a:fillRect l="0" t="0" r="0" b="0"/>
            </a:stretch>
          </a:blipFill>
        </p:spPr>
      </p:sp>
      <p:sp>
        <p:nvSpPr>
          <p:cNvPr name="TextBox 4" id="4"/>
          <p:cNvSpPr txBox="true"/>
          <p:nvPr/>
        </p:nvSpPr>
        <p:spPr>
          <a:xfrm rot="0">
            <a:off x="6770587" y="1579864"/>
            <a:ext cx="10488713" cy="1991194"/>
          </a:xfrm>
          <a:prstGeom prst="rect">
            <a:avLst/>
          </a:prstGeom>
        </p:spPr>
        <p:txBody>
          <a:bodyPr anchor="t" rtlCol="false" tIns="0" lIns="0" bIns="0" rIns="0">
            <a:spAutoFit/>
          </a:bodyPr>
          <a:lstStyle/>
          <a:p>
            <a:pPr algn="l">
              <a:lnSpc>
                <a:spcPts val="16250"/>
              </a:lnSpc>
            </a:pPr>
            <a:r>
              <a:rPr lang="en-US" sz="11607" b="true">
                <a:solidFill>
                  <a:srgbClr val="2C291C"/>
                </a:solidFill>
                <a:latin typeface="Lato Bold"/>
                <a:ea typeface="Lato Bold"/>
                <a:cs typeface="Lato Bold"/>
                <a:sym typeface="Lato Bold"/>
              </a:rPr>
              <a:t>Know your bins</a:t>
            </a:r>
          </a:p>
        </p:txBody>
      </p:sp>
      <p:grpSp>
        <p:nvGrpSpPr>
          <p:cNvPr name="Group 5" id="5"/>
          <p:cNvGrpSpPr/>
          <p:nvPr/>
        </p:nvGrpSpPr>
        <p:grpSpPr>
          <a:xfrm rot="0">
            <a:off x="520799" y="1256524"/>
            <a:ext cx="5504533" cy="8152721"/>
            <a:chOff x="0" y="0"/>
            <a:chExt cx="7339378" cy="10870294"/>
          </a:xfrm>
        </p:grpSpPr>
        <p:sp>
          <p:nvSpPr>
            <p:cNvPr name="Freeform 6" id="6"/>
            <p:cNvSpPr/>
            <p:nvPr/>
          </p:nvSpPr>
          <p:spPr>
            <a:xfrm flipH="false" flipV="false" rot="0">
              <a:off x="0" y="1590621"/>
              <a:ext cx="7339378" cy="9279673"/>
            </a:xfrm>
            <a:custGeom>
              <a:avLst/>
              <a:gdLst/>
              <a:ahLst/>
              <a:cxnLst/>
              <a:rect r="r" b="b" t="t" l="l"/>
              <a:pathLst>
                <a:path h="9279673" w="7339378">
                  <a:moveTo>
                    <a:pt x="0" y="0"/>
                  </a:moveTo>
                  <a:lnTo>
                    <a:pt x="7339378" y="0"/>
                  </a:lnTo>
                  <a:lnTo>
                    <a:pt x="7339378" y="9279673"/>
                  </a:lnTo>
                  <a:lnTo>
                    <a:pt x="0" y="927967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0">
              <a:off x="3015653" y="3720340"/>
              <a:ext cx="2677498" cy="1883985"/>
            </a:xfrm>
            <a:custGeom>
              <a:avLst/>
              <a:gdLst/>
              <a:ahLst/>
              <a:cxnLst/>
              <a:rect r="r" b="b" t="t" l="l"/>
              <a:pathLst>
                <a:path h="1883985" w="2677498">
                  <a:moveTo>
                    <a:pt x="0" y="0"/>
                  </a:moveTo>
                  <a:lnTo>
                    <a:pt x="2677499" y="0"/>
                  </a:lnTo>
                  <a:lnTo>
                    <a:pt x="2677499" y="1883985"/>
                  </a:lnTo>
                  <a:lnTo>
                    <a:pt x="0" y="188398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false" flipV="false" rot="-140674">
              <a:off x="1232214" y="115076"/>
              <a:ext cx="5702530" cy="3742934"/>
            </a:xfrm>
            <a:custGeom>
              <a:avLst/>
              <a:gdLst/>
              <a:ahLst/>
              <a:cxnLst/>
              <a:rect r="r" b="b" t="t" l="l"/>
              <a:pathLst>
                <a:path h="3742934" w="5702530">
                  <a:moveTo>
                    <a:pt x="0" y="0"/>
                  </a:moveTo>
                  <a:lnTo>
                    <a:pt x="5702531" y="0"/>
                  </a:lnTo>
                  <a:lnTo>
                    <a:pt x="5702531" y="3742934"/>
                  </a:lnTo>
                  <a:lnTo>
                    <a:pt x="0" y="3742934"/>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gr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bg>
      <p:bgPr>
        <a:solidFill>
          <a:srgbClr val="FBFAEB"/>
        </a:solidFill>
      </p:bgPr>
    </p:bg>
    <p:spTree>
      <p:nvGrpSpPr>
        <p:cNvPr id="1" name=""/>
        <p:cNvGrpSpPr/>
        <p:nvPr/>
      </p:nvGrpSpPr>
      <p:grpSpPr>
        <a:xfrm>
          <a:off x="0" y="0"/>
          <a:ext cx="0" cy="0"/>
          <a:chOff x="0" y="0"/>
          <a:chExt cx="0" cy="0"/>
        </a:xfrm>
      </p:grpSpPr>
      <p:sp>
        <p:nvSpPr>
          <p:cNvPr name="Freeform 2" id="2"/>
          <p:cNvSpPr/>
          <p:nvPr/>
        </p:nvSpPr>
        <p:spPr>
          <a:xfrm flipH="false" flipV="false" rot="0">
            <a:off x="14627541" y="8077313"/>
            <a:ext cx="4349207" cy="3016335"/>
          </a:xfrm>
          <a:custGeom>
            <a:avLst/>
            <a:gdLst/>
            <a:ahLst/>
            <a:cxnLst/>
            <a:rect r="r" b="b" t="t" l="l"/>
            <a:pathLst>
              <a:path h="3016335" w="4349207">
                <a:moveTo>
                  <a:pt x="0" y="0"/>
                </a:moveTo>
                <a:lnTo>
                  <a:pt x="4349207" y="0"/>
                </a:lnTo>
                <a:lnTo>
                  <a:pt x="4349207" y="3016335"/>
                </a:lnTo>
                <a:lnTo>
                  <a:pt x="0" y="3016335"/>
                </a:lnTo>
                <a:lnTo>
                  <a:pt x="0" y="0"/>
                </a:lnTo>
                <a:close/>
              </a:path>
            </a:pathLst>
          </a:custGeom>
          <a:blipFill>
            <a:blip r:embed="rId2"/>
            <a:stretch>
              <a:fillRect l="0" t="0" r="0" b="0"/>
            </a:stretch>
          </a:blipFill>
        </p:spPr>
      </p:sp>
      <p:sp>
        <p:nvSpPr>
          <p:cNvPr name="Freeform 3" id="3"/>
          <p:cNvSpPr/>
          <p:nvPr/>
        </p:nvSpPr>
        <p:spPr>
          <a:xfrm flipH="false" flipV="false" rot="0">
            <a:off x="13869408" y="8905445"/>
            <a:ext cx="1554366" cy="1360070"/>
          </a:xfrm>
          <a:custGeom>
            <a:avLst/>
            <a:gdLst/>
            <a:ahLst/>
            <a:cxnLst/>
            <a:rect r="r" b="b" t="t" l="l"/>
            <a:pathLst>
              <a:path h="1360070" w="1554366">
                <a:moveTo>
                  <a:pt x="0" y="0"/>
                </a:moveTo>
                <a:lnTo>
                  <a:pt x="1554366" y="0"/>
                </a:lnTo>
                <a:lnTo>
                  <a:pt x="1554366" y="1360071"/>
                </a:lnTo>
                <a:lnTo>
                  <a:pt x="0" y="1360071"/>
                </a:lnTo>
                <a:lnTo>
                  <a:pt x="0" y="0"/>
                </a:lnTo>
                <a:close/>
              </a:path>
            </a:pathLst>
          </a:custGeom>
          <a:blipFill>
            <a:blip r:embed="rId3"/>
            <a:stretch>
              <a:fillRect l="0" t="0" r="0" b="0"/>
            </a:stretch>
          </a:blipFill>
        </p:spPr>
      </p:sp>
      <p:sp>
        <p:nvSpPr>
          <p:cNvPr name="Freeform 4" id="4"/>
          <p:cNvSpPr/>
          <p:nvPr/>
        </p:nvSpPr>
        <p:spPr>
          <a:xfrm flipH="false" flipV="false" rot="0">
            <a:off x="9144000" y="719642"/>
            <a:ext cx="8779027" cy="6672061"/>
          </a:xfrm>
          <a:custGeom>
            <a:avLst/>
            <a:gdLst/>
            <a:ahLst/>
            <a:cxnLst/>
            <a:rect r="r" b="b" t="t" l="l"/>
            <a:pathLst>
              <a:path h="6672061" w="8779027">
                <a:moveTo>
                  <a:pt x="0" y="0"/>
                </a:moveTo>
                <a:lnTo>
                  <a:pt x="8779027" y="0"/>
                </a:lnTo>
                <a:lnTo>
                  <a:pt x="8779027" y="6672060"/>
                </a:lnTo>
                <a:lnTo>
                  <a:pt x="0" y="667206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5" id="5"/>
          <p:cNvSpPr txBox="true"/>
          <p:nvPr/>
        </p:nvSpPr>
        <p:spPr>
          <a:xfrm rot="0">
            <a:off x="10496225" y="1878048"/>
            <a:ext cx="6305920" cy="4269522"/>
          </a:xfrm>
          <a:prstGeom prst="rect">
            <a:avLst/>
          </a:prstGeom>
        </p:spPr>
        <p:txBody>
          <a:bodyPr anchor="t" rtlCol="false" tIns="0" lIns="0" bIns="0" rIns="0">
            <a:spAutoFit/>
          </a:bodyPr>
          <a:lstStyle/>
          <a:p>
            <a:pPr algn="ctr">
              <a:lnSpc>
                <a:spcPts val="5647"/>
              </a:lnSpc>
            </a:pPr>
            <a:r>
              <a:rPr lang="en-US" sz="4033">
                <a:solidFill>
                  <a:srgbClr val="2C291C"/>
                </a:solidFill>
                <a:latin typeface="Lato"/>
                <a:ea typeface="Lato"/>
                <a:cs typeface="Lato"/>
                <a:sym typeface="Lato"/>
              </a:rPr>
              <a:t>Know your bins, test your friends and your families and check the internet if you do not know. Let’s all work together to help our waste. </a:t>
            </a:r>
          </a:p>
        </p:txBody>
      </p:sp>
      <p:grpSp>
        <p:nvGrpSpPr>
          <p:cNvPr name="Group 6" id="6"/>
          <p:cNvGrpSpPr/>
          <p:nvPr/>
        </p:nvGrpSpPr>
        <p:grpSpPr>
          <a:xfrm rot="0">
            <a:off x="262650" y="1334739"/>
            <a:ext cx="9347068" cy="8250742"/>
            <a:chOff x="0" y="0"/>
            <a:chExt cx="12462758" cy="11000989"/>
          </a:xfrm>
        </p:grpSpPr>
        <p:sp>
          <p:nvSpPr>
            <p:cNvPr name="Freeform 7" id="7"/>
            <p:cNvSpPr/>
            <p:nvPr/>
          </p:nvSpPr>
          <p:spPr>
            <a:xfrm flipH="true" flipV="false" rot="0">
              <a:off x="0" y="1248881"/>
              <a:ext cx="12462758" cy="9752108"/>
            </a:xfrm>
            <a:custGeom>
              <a:avLst/>
              <a:gdLst/>
              <a:ahLst/>
              <a:cxnLst/>
              <a:rect r="r" b="b" t="t" l="l"/>
              <a:pathLst>
                <a:path h="9752108" w="12462758">
                  <a:moveTo>
                    <a:pt x="12462758" y="0"/>
                  </a:moveTo>
                  <a:lnTo>
                    <a:pt x="0" y="0"/>
                  </a:lnTo>
                  <a:lnTo>
                    <a:pt x="0" y="9752108"/>
                  </a:lnTo>
                  <a:lnTo>
                    <a:pt x="12462758" y="9752108"/>
                  </a:lnTo>
                  <a:lnTo>
                    <a:pt x="12462758"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true" flipV="false" rot="0">
              <a:off x="4744421" y="3432783"/>
              <a:ext cx="2476827" cy="1630203"/>
            </a:xfrm>
            <a:custGeom>
              <a:avLst/>
              <a:gdLst/>
              <a:ahLst/>
              <a:cxnLst/>
              <a:rect r="r" b="b" t="t" l="l"/>
              <a:pathLst>
                <a:path h="1630203" w="2476827">
                  <a:moveTo>
                    <a:pt x="2476827" y="0"/>
                  </a:moveTo>
                  <a:lnTo>
                    <a:pt x="0" y="0"/>
                  </a:lnTo>
                  <a:lnTo>
                    <a:pt x="0" y="1630203"/>
                  </a:lnTo>
                  <a:lnTo>
                    <a:pt x="2476827" y="1630203"/>
                  </a:lnTo>
                  <a:lnTo>
                    <a:pt x="2476827"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9" id="9"/>
            <p:cNvSpPr/>
            <p:nvPr/>
          </p:nvSpPr>
          <p:spPr>
            <a:xfrm flipH="false" flipV="false" rot="-140674">
              <a:off x="4282153" y="99427"/>
              <a:ext cx="4927040" cy="3233930"/>
            </a:xfrm>
            <a:custGeom>
              <a:avLst/>
              <a:gdLst/>
              <a:ahLst/>
              <a:cxnLst/>
              <a:rect r="r" b="b" t="t" l="l"/>
              <a:pathLst>
                <a:path h="3233930" w="4927040">
                  <a:moveTo>
                    <a:pt x="0" y="0"/>
                  </a:moveTo>
                  <a:lnTo>
                    <a:pt x="4927040" y="0"/>
                  </a:lnTo>
                  <a:lnTo>
                    <a:pt x="4927040" y="3233930"/>
                  </a:lnTo>
                  <a:lnTo>
                    <a:pt x="0" y="323393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gr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BFAEB"/>
        </a:solidFill>
      </p:bgPr>
    </p:bg>
    <p:spTree>
      <p:nvGrpSpPr>
        <p:cNvPr id="1" name=""/>
        <p:cNvGrpSpPr/>
        <p:nvPr/>
      </p:nvGrpSpPr>
      <p:grpSpPr>
        <a:xfrm>
          <a:off x="0" y="0"/>
          <a:ext cx="0" cy="0"/>
          <a:chOff x="0" y="0"/>
          <a:chExt cx="0" cy="0"/>
        </a:xfrm>
      </p:grpSpPr>
      <p:sp>
        <p:nvSpPr>
          <p:cNvPr name="Freeform 2" id="2"/>
          <p:cNvSpPr/>
          <p:nvPr/>
        </p:nvSpPr>
        <p:spPr>
          <a:xfrm flipH="false" flipV="false" rot="0">
            <a:off x="14627541" y="8077313"/>
            <a:ext cx="4349207" cy="3016335"/>
          </a:xfrm>
          <a:custGeom>
            <a:avLst/>
            <a:gdLst/>
            <a:ahLst/>
            <a:cxnLst/>
            <a:rect r="r" b="b" t="t" l="l"/>
            <a:pathLst>
              <a:path h="3016335" w="4349207">
                <a:moveTo>
                  <a:pt x="0" y="0"/>
                </a:moveTo>
                <a:lnTo>
                  <a:pt x="4349207" y="0"/>
                </a:lnTo>
                <a:lnTo>
                  <a:pt x="4349207" y="3016335"/>
                </a:lnTo>
                <a:lnTo>
                  <a:pt x="0" y="3016335"/>
                </a:lnTo>
                <a:lnTo>
                  <a:pt x="0" y="0"/>
                </a:lnTo>
                <a:close/>
              </a:path>
            </a:pathLst>
          </a:custGeom>
          <a:blipFill>
            <a:blip r:embed="rId3"/>
            <a:stretch>
              <a:fillRect l="0" t="0" r="0" b="0"/>
            </a:stretch>
          </a:blipFill>
        </p:spPr>
      </p:sp>
      <p:sp>
        <p:nvSpPr>
          <p:cNvPr name="Freeform 3" id="3"/>
          <p:cNvSpPr/>
          <p:nvPr/>
        </p:nvSpPr>
        <p:spPr>
          <a:xfrm flipH="false" flipV="false" rot="0">
            <a:off x="13869408" y="8905445"/>
            <a:ext cx="1554366" cy="1360070"/>
          </a:xfrm>
          <a:custGeom>
            <a:avLst/>
            <a:gdLst/>
            <a:ahLst/>
            <a:cxnLst/>
            <a:rect r="r" b="b" t="t" l="l"/>
            <a:pathLst>
              <a:path h="1360070" w="1554366">
                <a:moveTo>
                  <a:pt x="0" y="0"/>
                </a:moveTo>
                <a:lnTo>
                  <a:pt x="1554366" y="0"/>
                </a:lnTo>
                <a:lnTo>
                  <a:pt x="1554366" y="1360071"/>
                </a:lnTo>
                <a:lnTo>
                  <a:pt x="0" y="1360071"/>
                </a:lnTo>
                <a:lnTo>
                  <a:pt x="0" y="0"/>
                </a:lnTo>
                <a:close/>
              </a:path>
            </a:pathLst>
          </a:custGeom>
          <a:blipFill>
            <a:blip r:embed="rId4"/>
            <a:stretch>
              <a:fillRect l="0" t="0" r="0" b="0"/>
            </a:stretch>
          </a:blipFill>
        </p:spPr>
      </p:sp>
      <p:grpSp>
        <p:nvGrpSpPr>
          <p:cNvPr name="Group 4" id="4"/>
          <p:cNvGrpSpPr/>
          <p:nvPr/>
        </p:nvGrpSpPr>
        <p:grpSpPr>
          <a:xfrm rot="0">
            <a:off x="119394" y="7558679"/>
            <a:ext cx="1818612" cy="2693532"/>
            <a:chOff x="0" y="0"/>
            <a:chExt cx="2424816" cy="3591376"/>
          </a:xfrm>
        </p:grpSpPr>
        <p:sp>
          <p:nvSpPr>
            <p:cNvPr name="Freeform 5" id="5"/>
            <p:cNvSpPr/>
            <p:nvPr/>
          </p:nvSpPr>
          <p:spPr>
            <a:xfrm flipH="false" flipV="false" rot="0">
              <a:off x="0" y="525517"/>
              <a:ext cx="2424816" cy="3065860"/>
            </a:xfrm>
            <a:custGeom>
              <a:avLst/>
              <a:gdLst/>
              <a:ahLst/>
              <a:cxnLst/>
              <a:rect r="r" b="b" t="t" l="l"/>
              <a:pathLst>
                <a:path h="3065860" w="2424816">
                  <a:moveTo>
                    <a:pt x="0" y="0"/>
                  </a:moveTo>
                  <a:lnTo>
                    <a:pt x="2424816" y="0"/>
                  </a:lnTo>
                  <a:lnTo>
                    <a:pt x="2424816" y="3065859"/>
                  </a:lnTo>
                  <a:lnTo>
                    <a:pt x="0" y="306585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0">
              <a:off x="996325" y="1229143"/>
              <a:ext cx="884604" cy="622439"/>
            </a:xfrm>
            <a:custGeom>
              <a:avLst/>
              <a:gdLst/>
              <a:ahLst/>
              <a:cxnLst/>
              <a:rect r="r" b="b" t="t" l="l"/>
              <a:pathLst>
                <a:path h="622439" w="884604">
                  <a:moveTo>
                    <a:pt x="0" y="0"/>
                  </a:moveTo>
                  <a:lnTo>
                    <a:pt x="884604" y="0"/>
                  </a:lnTo>
                  <a:lnTo>
                    <a:pt x="884604" y="622439"/>
                  </a:lnTo>
                  <a:lnTo>
                    <a:pt x="0" y="622439"/>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7" id="7"/>
            <p:cNvSpPr/>
            <p:nvPr/>
          </p:nvSpPr>
          <p:spPr>
            <a:xfrm flipH="false" flipV="false" rot="-140674">
              <a:off x="407104" y="38019"/>
              <a:ext cx="1884028" cy="1236607"/>
            </a:xfrm>
            <a:custGeom>
              <a:avLst/>
              <a:gdLst/>
              <a:ahLst/>
              <a:cxnLst/>
              <a:rect r="r" b="b" t="t" l="l"/>
              <a:pathLst>
                <a:path h="1236607" w="1884028">
                  <a:moveTo>
                    <a:pt x="0" y="0"/>
                  </a:moveTo>
                  <a:lnTo>
                    <a:pt x="1884028" y="0"/>
                  </a:lnTo>
                  <a:lnTo>
                    <a:pt x="1884028" y="1236607"/>
                  </a:lnTo>
                  <a:lnTo>
                    <a:pt x="0" y="1236607"/>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grpSp>
      <p:sp>
        <p:nvSpPr>
          <p:cNvPr name="Freeform 8" id="8"/>
          <p:cNvSpPr/>
          <p:nvPr/>
        </p:nvSpPr>
        <p:spPr>
          <a:xfrm flipH="false" flipV="false" rot="0">
            <a:off x="3434798" y="2368455"/>
            <a:ext cx="2308444" cy="2828109"/>
          </a:xfrm>
          <a:custGeom>
            <a:avLst/>
            <a:gdLst/>
            <a:ahLst/>
            <a:cxnLst/>
            <a:rect r="r" b="b" t="t" l="l"/>
            <a:pathLst>
              <a:path h="2828109" w="2308444">
                <a:moveTo>
                  <a:pt x="0" y="0"/>
                </a:moveTo>
                <a:lnTo>
                  <a:pt x="2308444" y="0"/>
                </a:lnTo>
                <a:lnTo>
                  <a:pt x="2308444" y="2828109"/>
                </a:lnTo>
                <a:lnTo>
                  <a:pt x="0" y="2828109"/>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9" id="9"/>
          <p:cNvSpPr/>
          <p:nvPr/>
        </p:nvSpPr>
        <p:spPr>
          <a:xfrm flipH="false" flipV="false" rot="0">
            <a:off x="7685483" y="2611102"/>
            <a:ext cx="2199441" cy="2478243"/>
          </a:xfrm>
          <a:custGeom>
            <a:avLst/>
            <a:gdLst/>
            <a:ahLst/>
            <a:cxnLst/>
            <a:rect r="r" b="b" t="t" l="l"/>
            <a:pathLst>
              <a:path h="2478243" w="2199441">
                <a:moveTo>
                  <a:pt x="0" y="0"/>
                </a:moveTo>
                <a:lnTo>
                  <a:pt x="2199441" y="0"/>
                </a:lnTo>
                <a:lnTo>
                  <a:pt x="2199441" y="2478243"/>
                </a:lnTo>
                <a:lnTo>
                  <a:pt x="0" y="2478243"/>
                </a:lnTo>
                <a:lnTo>
                  <a:pt x="0" y="0"/>
                </a:lnTo>
                <a:close/>
              </a:path>
            </a:pathLst>
          </a:custGeom>
          <a:blipFill>
            <a:blip r:embed="rId13"/>
            <a:stretch>
              <a:fillRect l="0" t="0" r="0" b="0"/>
            </a:stretch>
          </a:blipFill>
        </p:spPr>
      </p:sp>
      <p:sp>
        <p:nvSpPr>
          <p:cNvPr name="Freeform 10" id="10"/>
          <p:cNvSpPr/>
          <p:nvPr/>
        </p:nvSpPr>
        <p:spPr>
          <a:xfrm flipH="false" flipV="false" rot="0">
            <a:off x="12348183" y="2145902"/>
            <a:ext cx="2416944" cy="3152312"/>
          </a:xfrm>
          <a:custGeom>
            <a:avLst/>
            <a:gdLst/>
            <a:ahLst/>
            <a:cxnLst/>
            <a:rect r="r" b="b" t="t" l="l"/>
            <a:pathLst>
              <a:path h="3152312" w="2416944">
                <a:moveTo>
                  <a:pt x="0" y="0"/>
                </a:moveTo>
                <a:lnTo>
                  <a:pt x="2416944" y="0"/>
                </a:lnTo>
                <a:lnTo>
                  <a:pt x="2416944" y="3152312"/>
                </a:lnTo>
                <a:lnTo>
                  <a:pt x="0" y="3152312"/>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TextBox 11" id="11"/>
          <p:cNvSpPr txBox="true"/>
          <p:nvPr/>
        </p:nvSpPr>
        <p:spPr>
          <a:xfrm rot="0">
            <a:off x="511471" y="149484"/>
            <a:ext cx="16747829" cy="1177023"/>
          </a:xfrm>
          <a:prstGeom prst="rect">
            <a:avLst/>
          </a:prstGeom>
        </p:spPr>
        <p:txBody>
          <a:bodyPr anchor="t" rtlCol="false" tIns="0" lIns="0" bIns="0" rIns="0">
            <a:spAutoFit/>
          </a:bodyPr>
          <a:lstStyle/>
          <a:p>
            <a:pPr algn="l">
              <a:lnSpc>
                <a:spcPts val="9671"/>
              </a:lnSpc>
            </a:pPr>
            <a:r>
              <a:rPr lang="en-US" sz="6908">
                <a:solidFill>
                  <a:srgbClr val="2C291C"/>
                </a:solidFill>
                <a:latin typeface="Lato"/>
                <a:ea typeface="Lato"/>
                <a:cs typeface="Lato"/>
                <a:sym typeface="Lato"/>
              </a:rPr>
              <a:t>There are lots of types of bins in school</a:t>
            </a:r>
          </a:p>
        </p:txBody>
      </p:sp>
      <p:sp>
        <p:nvSpPr>
          <p:cNvPr name="TextBox 12" id="12"/>
          <p:cNvSpPr txBox="true"/>
          <p:nvPr/>
        </p:nvSpPr>
        <p:spPr>
          <a:xfrm rot="0">
            <a:off x="3168757" y="5340119"/>
            <a:ext cx="3022185" cy="1917499"/>
          </a:xfrm>
          <a:prstGeom prst="rect">
            <a:avLst/>
          </a:prstGeom>
        </p:spPr>
        <p:txBody>
          <a:bodyPr anchor="t" rtlCol="false" tIns="0" lIns="0" bIns="0" rIns="0">
            <a:spAutoFit/>
          </a:bodyPr>
          <a:lstStyle/>
          <a:p>
            <a:pPr algn="ctr">
              <a:lnSpc>
                <a:spcPts val="7716"/>
              </a:lnSpc>
            </a:pPr>
            <a:r>
              <a:rPr lang="en-US" sz="5511" b="true">
                <a:solidFill>
                  <a:srgbClr val="2C291C"/>
                </a:solidFill>
                <a:latin typeface="Lato Bold"/>
                <a:ea typeface="Lato Bold"/>
                <a:cs typeface="Lato Bold"/>
                <a:sym typeface="Lato Bold"/>
              </a:rPr>
              <a:t>Food bins</a:t>
            </a:r>
          </a:p>
        </p:txBody>
      </p:sp>
      <p:sp>
        <p:nvSpPr>
          <p:cNvPr name="TextBox 13" id="13"/>
          <p:cNvSpPr txBox="true"/>
          <p:nvPr/>
        </p:nvSpPr>
        <p:spPr>
          <a:xfrm rot="0">
            <a:off x="7461099" y="5349344"/>
            <a:ext cx="3022185" cy="1908274"/>
          </a:xfrm>
          <a:prstGeom prst="rect">
            <a:avLst/>
          </a:prstGeom>
        </p:spPr>
        <p:txBody>
          <a:bodyPr anchor="t" rtlCol="false" tIns="0" lIns="0" bIns="0" rIns="0">
            <a:spAutoFit/>
          </a:bodyPr>
          <a:lstStyle/>
          <a:p>
            <a:pPr algn="ctr">
              <a:lnSpc>
                <a:spcPts val="7699"/>
              </a:lnSpc>
            </a:pPr>
            <a:r>
              <a:rPr lang="en-US" sz="5499" b="true">
                <a:solidFill>
                  <a:srgbClr val="2C291C"/>
                </a:solidFill>
                <a:latin typeface="Lato Bold"/>
                <a:ea typeface="Lato Bold"/>
                <a:cs typeface="Lato Bold"/>
                <a:sym typeface="Lato Bold"/>
              </a:rPr>
              <a:t>Recycling bins</a:t>
            </a:r>
          </a:p>
        </p:txBody>
      </p:sp>
      <p:sp>
        <p:nvSpPr>
          <p:cNvPr name="TextBox 14" id="14"/>
          <p:cNvSpPr txBox="true"/>
          <p:nvPr/>
        </p:nvSpPr>
        <p:spPr>
          <a:xfrm rot="0">
            <a:off x="12097058" y="5340419"/>
            <a:ext cx="3022185" cy="1917499"/>
          </a:xfrm>
          <a:prstGeom prst="rect">
            <a:avLst/>
          </a:prstGeom>
        </p:spPr>
        <p:txBody>
          <a:bodyPr anchor="t" rtlCol="false" tIns="0" lIns="0" bIns="0" rIns="0">
            <a:spAutoFit/>
          </a:bodyPr>
          <a:lstStyle/>
          <a:p>
            <a:pPr algn="ctr">
              <a:lnSpc>
                <a:spcPts val="7716"/>
              </a:lnSpc>
            </a:pPr>
            <a:r>
              <a:rPr lang="en-US" sz="5511" b="true">
                <a:solidFill>
                  <a:srgbClr val="2C291C"/>
                </a:solidFill>
                <a:latin typeface="Lato Bold"/>
                <a:ea typeface="Lato Bold"/>
                <a:cs typeface="Lato Bold"/>
                <a:sym typeface="Lato Bold"/>
              </a:rPr>
              <a:t>Rubbish</a:t>
            </a:r>
          </a:p>
          <a:p>
            <a:pPr algn="ctr">
              <a:lnSpc>
                <a:spcPts val="7716"/>
              </a:lnSpc>
            </a:pPr>
            <a:r>
              <a:rPr lang="en-US" sz="5511" b="true">
                <a:solidFill>
                  <a:srgbClr val="2C291C"/>
                </a:solidFill>
                <a:latin typeface="Lato Bold"/>
                <a:ea typeface="Lato Bold"/>
                <a:cs typeface="Lato Bold"/>
                <a:sym typeface="Lato Bold"/>
              </a:rPr>
              <a:t>bins</a:t>
            </a:r>
          </a:p>
        </p:txBody>
      </p:sp>
      <p:sp>
        <p:nvSpPr>
          <p:cNvPr name="TextBox 15" id="15"/>
          <p:cNvSpPr txBox="true"/>
          <p:nvPr/>
        </p:nvSpPr>
        <p:spPr>
          <a:xfrm rot="0">
            <a:off x="2228919" y="8800670"/>
            <a:ext cx="16747829" cy="863332"/>
          </a:xfrm>
          <a:prstGeom prst="rect">
            <a:avLst/>
          </a:prstGeom>
        </p:spPr>
        <p:txBody>
          <a:bodyPr anchor="t" rtlCol="false" tIns="0" lIns="0" bIns="0" rIns="0">
            <a:spAutoFit/>
          </a:bodyPr>
          <a:lstStyle/>
          <a:p>
            <a:pPr algn="l">
              <a:lnSpc>
                <a:spcPts val="7012"/>
              </a:lnSpc>
            </a:pPr>
            <a:r>
              <a:rPr lang="en-US" sz="5008">
                <a:solidFill>
                  <a:srgbClr val="2C291C"/>
                </a:solidFill>
                <a:latin typeface="Lato"/>
                <a:ea typeface="Lato"/>
                <a:cs typeface="Lato"/>
                <a:sym typeface="Lato"/>
              </a:rPr>
              <a:t>Sometimes they look different!</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BFAEB"/>
        </a:solidFill>
      </p:bgPr>
    </p:bg>
    <p:spTree>
      <p:nvGrpSpPr>
        <p:cNvPr id="1" name=""/>
        <p:cNvGrpSpPr/>
        <p:nvPr/>
      </p:nvGrpSpPr>
      <p:grpSpPr>
        <a:xfrm>
          <a:off x="0" y="0"/>
          <a:ext cx="0" cy="0"/>
          <a:chOff x="0" y="0"/>
          <a:chExt cx="0" cy="0"/>
        </a:xfrm>
      </p:grpSpPr>
      <p:sp>
        <p:nvSpPr>
          <p:cNvPr name="Freeform 2" id="2"/>
          <p:cNvSpPr/>
          <p:nvPr/>
        </p:nvSpPr>
        <p:spPr>
          <a:xfrm flipH="false" flipV="false" rot="0">
            <a:off x="14627541" y="8077313"/>
            <a:ext cx="4349207" cy="3016335"/>
          </a:xfrm>
          <a:custGeom>
            <a:avLst/>
            <a:gdLst/>
            <a:ahLst/>
            <a:cxnLst/>
            <a:rect r="r" b="b" t="t" l="l"/>
            <a:pathLst>
              <a:path h="3016335" w="4349207">
                <a:moveTo>
                  <a:pt x="0" y="0"/>
                </a:moveTo>
                <a:lnTo>
                  <a:pt x="4349207" y="0"/>
                </a:lnTo>
                <a:lnTo>
                  <a:pt x="4349207" y="3016335"/>
                </a:lnTo>
                <a:lnTo>
                  <a:pt x="0" y="3016335"/>
                </a:lnTo>
                <a:lnTo>
                  <a:pt x="0" y="0"/>
                </a:lnTo>
                <a:close/>
              </a:path>
            </a:pathLst>
          </a:custGeom>
          <a:blipFill>
            <a:blip r:embed="rId3"/>
            <a:stretch>
              <a:fillRect l="0" t="0" r="0" b="0"/>
            </a:stretch>
          </a:blipFill>
        </p:spPr>
      </p:sp>
      <p:sp>
        <p:nvSpPr>
          <p:cNvPr name="Freeform 3" id="3"/>
          <p:cNvSpPr/>
          <p:nvPr/>
        </p:nvSpPr>
        <p:spPr>
          <a:xfrm flipH="false" flipV="false" rot="0">
            <a:off x="13869408" y="8905445"/>
            <a:ext cx="1554366" cy="1360070"/>
          </a:xfrm>
          <a:custGeom>
            <a:avLst/>
            <a:gdLst/>
            <a:ahLst/>
            <a:cxnLst/>
            <a:rect r="r" b="b" t="t" l="l"/>
            <a:pathLst>
              <a:path h="1360070" w="1554366">
                <a:moveTo>
                  <a:pt x="0" y="0"/>
                </a:moveTo>
                <a:lnTo>
                  <a:pt x="1554366" y="0"/>
                </a:lnTo>
                <a:lnTo>
                  <a:pt x="1554366" y="1360071"/>
                </a:lnTo>
                <a:lnTo>
                  <a:pt x="0" y="1360071"/>
                </a:lnTo>
                <a:lnTo>
                  <a:pt x="0" y="0"/>
                </a:lnTo>
                <a:close/>
              </a:path>
            </a:pathLst>
          </a:custGeom>
          <a:blipFill>
            <a:blip r:embed="rId4"/>
            <a:stretch>
              <a:fillRect l="0" t="0" r="0" b="0"/>
            </a:stretch>
          </a:blipFill>
        </p:spPr>
      </p:sp>
      <p:grpSp>
        <p:nvGrpSpPr>
          <p:cNvPr name="Group 4" id="4"/>
          <p:cNvGrpSpPr/>
          <p:nvPr/>
        </p:nvGrpSpPr>
        <p:grpSpPr>
          <a:xfrm rot="0">
            <a:off x="2386255" y="1158718"/>
            <a:ext cx="5689560" cy="8426763"/>
            <a:chOff x="0" y="0"/>
            <a:chExt cx="7586080" cy="11235684"/>
          </a:xfrm>
        </p:grpSpPr>
        <p:sp>
          <p:nvSpPr>
            <p:cNvPr name="Freeform 5" id="5"/>
            <p:cNvSpPr/>
            <p:nvPr/>
          </p:nvSpPr>
          <p:spPr>
            <a:xfrm flipH="false" flipV="false" rot="0">
              <a:off x="0" y="1644088"/>
              <a:ext cx="7586080" cy="9591596"/>
            </a:xfrm>
            <a:custGeom>
              <a:avLst/>
              <a:gdLst/>
              <a:ahLst/>
              <a:cxnLst/>
              <a:rect r="r" b="b" t="t" l="l"/>
              <a:pathLst>
                <a:path h="9591596" w="7586080">
                  <a:moveTo>
                    <a:pt x="0" y="0"/>
                  </a:moveTo>
                  <a:lnTo>
                    <a:pt x="7586080" y="0"/>
                  </a:lnTo>
                  <a:lnTo>
                    <a:pt x="7586080" y="9591596"/>
                  </a:lnTo>
                  <a:lnTo>
                    <a:pt x="0" y="959159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0">
              <a:off x="3117020" y="3845394"/>
              <a:ext cx="2767499" cy="1947313"/>
            </a:xfrm>
            <a:custGeom>
              <a:avLst/>
              <a:gdLst/>
              <a:ahLst/>
              <a:cxnLst/>
              <a:rect r="r" b="b" t="t" l="l"/>
              <a:pathLst>
                <a:path h="1947313" w="2767499">
                  <a:moveTo>
                    <a:pt x="0" y="0"/>
                  </a:moveTo>
                  <a:lnTo>
                    <a:pt x="2767499" y="0"/>
                  </a:lnTo>
                  <a:lnTo>
                    <a:pt x="2767499" y="1947313"/>
                  </a:lnTo>
                  <a:lnTo>
                    <a:pt x="0" y="19473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7" id="7"/>
            <p:cNvSpPr/>
            <p:nvPr/>
          </p:nvSpPr>
          <p:spPr>
            <a:xfrm flipH="false" flipV="false" rot="-140674">
              <a:off x="1273633" y="118944"/>
              <a:ext cx="5894213" cy="3868747"/>
            </a:xfrm>
            <a:custGeom>
              <a:avLst/>
              <a:gdLst/>
              <a:ahLst/>
              <a:cxnLst/>
              <a:rect r="r" b="b" t="t" l="l"/>
              <a:pathLst>
                <a:path h="3868747" w="5894213">
                  <a:moveTo>
                    <a:pt x="0" y="0"/>
                  </a:moveTo>
                  <a:lnTo>
                    <a:pt x="5894213" y="0"/>
                  </a:lnTo>
                  <a:lnTo>
                    <a:pt x="5894213" y="3868747"/>
                  </a:lnTo>
                  <a:lnTo>
                    <a:pt x="0" y="3868747"/>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grpSp>
      <p:sp>
        <p:nvSpPr>
          <p:cNvPr name="Freeform 8" id="8"/>
          <p:cNvSpPr/>
          <p:nvPr/>
        </p:nvSpPr>
        <p:spPr>
          <a:xfrm flipH="false" flipV="false" rot="0">
            <a:off x="8428755" y="386366"/>
            <a:ext cx="6995019" cy="5316214"/>
          </a:xfrm>
          <a:custGeom>
            <a:avLst/>
            <a:gdLst/>
            <a:ahLst/>
            <a:cxnLst/>
            <a:rect r="r" b="b" t="t" l="l"/>
            <a:pathLst>
              <a:path h="5316214" w="6995019">
                <a:moveTo>
                  <a:pt x="0" y="0"/>
                </a:moveTo>
                <a:lnTo>
                  <a:pt x="6995019" y="0"/>
                </a:lnTo>
                <a:lnTo>
                  <a:pt x="6995019" y="5316214"/>
                </a:lnTo>
                <a:lnTo>
                  <a:pt x="0" y="5316214"/>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9" id="9"/>
          <p:cNvSpPr txBox="true"/>
          <p:nvPr/>
        </p:nvSpPr>
        <p:spPr>
          <a:xfrm rot="0">
            <a:off x="9701479" y="1360367"/>
            <a:ext cx="4449571" cy="2634249"/>
          </a:xfrm>
          <a:prstGeom prst="rect">
            <a:avLst/>
          </a:prstGeom>
        </p:spPr>
        <p:txBody>
          <a:bodyPr anchor="t" rtlCol="false" tIns="0" lIns="0" bIns="0" rIns="0">
            <a:spAutoFit/>
          </a:bodyPr>
          <a:lstStyle/>
          <a:p>
            <a:pPr algn="ctr">
              <a:lnSpc>
                <a:spcPts val="7046"/>
              </a:lnSpc>
            </a:pPr>
            <a:r>
              <a:rPr lang="en-US" sz="5033">
                <a:solidFill>
                  <a:srgbClr val="2C291C"/>
                </a:solidFill>
                <a:latin typeface="Lato"/>
                <a:ea typeface="Lato"/>
                <a:cs typeface="Lato"/>
                <a:sym typeface="Lato"/>
              </a:rPr>
              <a:t>Let’s find out why each bin is important!</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BFAEB"/>
        </a:solidFill>
      </p:bgPr>
    </p:bg>
    <p:spTree>
      <p:nvGrpSpPr>
        <p:cNvPr id="1" name=""/>
        <p:cNvGrpSpPr/>
        <p:nvPr/>
      </p:nvGrpSpPr>
      <p:grpSpPr>
        <a:xfrm>
          <a:off x="0" y="0"/>
          <a:ext cx="0" cy="0"/>
          <a:chOff x="0" y="0"/>
          <a:chExt cx="0" cy="0"/>
        </a:xfrm>
      </p:grpSpPr>
      <p:sp>
        <p:nvSpPr>
          <p:cNvPr name="Freeform 2" id="2"/>
          <p:cNvSpPr/>
          <p:nvPr/>
        </p:nvSpPr>
        <p:spPr>
          <a:xfrm flipH="false" flipV="false" rot="0">
            <a:off x="14627541" y="8077313"/>
            <a:ext cx="4349207" cy="3016335"/>
          </a:xfrm>
          <a:custGeom>
            <a:avLst/>
            <a:gdLst/>
            <a:ahLst/>
            <a:cxnLst/>
            <a:rect r="r" b="b" t="t" l="l"/>
            <a:pathLst>
              <a:path h="3016335" w="4349207">
                <a:moveTo>
                  <a:pt x="0" y="0"/>
                </a:moveTo>
                <a:lnTo>
                  <a:pt x="4349207" y="0"/>
                </a:lnTo>
                <a:lnTo>
                  <a:pt x="4349207" y="3016335"/>
                </a:lnTo>
                <a:lnTo>
                  <a:pt x="0" y="3016335"/>
                </a:lnTo>
                <a:lnTo>
                  <a:pt x="0" y="0"/>
                </a:lnTo>
                <a:close/>
              </a:path>
            </a:pathLst>
          </a:custGeom>
          <a:blipFill>
            <a:blip r:embed="rId3"/>
            <a:stretch>
              <a:fillRect l="0" t="0" r="0" b="0"/>
            </a:stretch>
          </a:blipFill>
        </p:spPr>
      </p:sp>
      <p:sp>
        <p:nvSpPr>
          <p:cNvPr name="Freeform 3" id="3"/>
          <p:cNvSpPr/>
          <p:nvPr/>
        </p:nvSpPr>
        <p:spPr>
          <a:xfrm flipH="false" flipV="false" rot="0">
            <a:off x="13869408" y="8905445"/>
            <a:ext cx="1554366" cy="1360070"/>
          </a:xfrm>
          <a:custGeom>
            <a:avLst/>
            <a:gdLst/>
            <a:ahLst/>
            <a:cxnLst/>
            <a:rect r="r" b="b" t="t" l="l"/>
            <a:pathLst>
              <a:path h="1360070" w="1554366">
                <a:moveTo>
                  <a:pt x="0" y="0"/>
                </a:moveTo>
                <a:lnTo>
                  <a:pt x="1554366" y="0"/>
                </a:lnTo>
                <a:lnTo>
                  <a:pt x="1554366" y="1360071"/>
                </a:lnTo>
                <a:lnTo>
                  <a:pt x="0" y="1360071"/>
                </a:lnTo>
                <a:lnTo>
                  <a:pt x="0" y="0"/>
                </a:lnTo>
                <a:close/>
              </a:path>
            </a:pathLst>
          </a:custGeom>
          <a:blipFill>
            <a:blip r:embed="rId4"/>
            <a:stretch>
              <a:fillRect l="0" t="0" r="0" b="0"/>
            </a:stretch>
          </a:blipFill>
        </p:spPr>
      </p:sp>
      <p:grpSp>
        <p:nvGrpSpPr>
          <p:cNvPr name="Group 4" id="4"/>
          <p:cNvGrpSpPr/>
          <p:nvPr/>
        </p:nvGrpSpPr>
        <p:grpSpPr>
          <a:xfrm rot="0">
            <a:off x="119394" y="7558679"/>
            <a:ext cx="1818612" cy="2693532"/>
            <a:chOff x="0" y="0"/>
            <a:chExt cx="2424816" cy="3591376"/>
          </a:xfrm>
        </p:grpSpPr>
        <p:sp>
          <p:nvSpPr>
            <p:cNvPr name="Freeform 5" id="5"/>
            <p:cNvSpPr/>
            <p:nvPr/>
          </p:nvSpPr>
          <p:spPr>
            <a:xfrm flipH="false" flipV="false" rot="0">
              <a:off x="0" y="525517"/>
              <a:ext cx="2424816" cy="3065860"/>
            </a:xfrm>
            <a:custGeom>
              <a:avLst/>
              <a:gdLst/>
              <a:ahLst/>
              <a:cxnLst/>
              <a:rect r="r" b="b" t="t" l="l"/>
              <a:pathLst>
                <a:path h="3065860" w="2424816">
                  <a:moveTo>
                    <a:pt x="0" y="0"/>
                  </a:moveTo>
                  <a:lnTo>
                    <a:pt x="2424816" y="0"/>
                  </a:lnTo>
                  <a:lnTo>
                    <a:pt x="2424816" y="3065859"/>
                  </a:lnTo>
                  <a:lnTo>
                    <a:pt x="0" y="306585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0">
              <a:off x="996325" y="1229143"/>
              <a:ext cx="884604" cy="622439"/>
            </a:xfrm>
            <a:custGeom>
              <a:avLst/>
              <a:gdLst/>
              <a:ahLst/>
              <a:cxnLst/>
              <a:rect r="r" b="b" t="t" l="l"/>
              <a:pathLst>
                <a:path h="622439" w="884604">
                  <a:moveTo>
                    <a:pt x="0" y="0"/>
                  </a:moveTo>
                  <a:lnTo>
                    <a:pt x="884604" y="0"/>
                  </a:lnTo>
                  <a:lnTo>
                    <a:pt x="884604" y="622439"/>
                  </a:lnTo>
                  <a:lnTo>
                    <a:pt x="0" y="622439"/>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7" id="7"/>
            <p:cNvSpPr/>
            <p:nvPr/>
          </p:nvSpPr>
          <p:spPr>
            <a:xfrm flipH="false" flipV="false" rot="-140674">
              <a:off x="407104" y="38019"/>
              <a:ext cx="1884028" cy="1236607"/>
            </a:xfrm>
            <a:custGeom>
              <a:avLst/>
              <a:gdLst/>
              <a:ahLst/>
              <a:cxnLst/>
              <a:rect r="r" b="b" t="t" l="l"/>
              <a:pathLst>
                <a:path h="1236607" w="1884028">
                  <a:moveTo>
                    <a:pt x="0" y="0"/>
                  </a:moveTo>
                  <a:lnTo>
                    <a:pt x="1884028" y="0"/>
                  </a:lnTo>
                  <a:lnTo>
                    <a:pt x="1884028" y="1236607"/>
                  </a:lnTo>
                  <a:lnTo>
                    <a:pt x="0" y="1236607"/>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grpSp>
      <p:sp>
        <p:nvSpPr>
          <p:cNvPr name="Freeform 8" id="8"/>
          <p:cNvSpPr/>
          <p:nvPr/>
        </p:nvSpPr>
        <p:spPr>
          <a:xfrm flipH="false" flipV="false" rot="0">
            <a:off x="2130734" y="2901123"/>
            <a:ext cx="3990780" cy="4889163"/>
          </a:xfrm>
          <a:custGeom>
            <a:avLst/>
            <a:gdLst/>
            <a:ahLst/>
            <a:cxnLst/>
            <a:rect r="r" b="b" t="t" l="l"/>
            <a:pathLst>
              <a:path h="4889163" w="3990780">
                <a:moveTo>
                  <a:pt x="0" y="0"/>
                </a:moveTo>
                <a:lnTo>
                  <a:pt x="3990780" y="0"/>
                </a:lnTo>
                <a:lnTo>
                  <a:pt x="3990780" y="4889163"/>
                </a:lnTo>
                <a:lnTo>
                  <a:pt x="0" y="4889163"/>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9" id="9"/>
          <p:cNvSpPr/>
          <p:nvPr/>
        </p:nvSpPr>
        <p:spPr>
          <a:xfrm flipH="false" flipV="false" rot="0">
            <a:off x="6693424" y="2338503"/>
            <a:ext cx="5659515" cy="5609994"/>
          </a:xfrm>
          <a:custGeom>
            <a:avLst/>
            <a:gdLst/>
            <a:ahLst/>
            <a:cxnLst/>
            <a:rect r="r" b="b" t="t" l="l"/>
            <a:pathLst>
              <a:path h="5609994" w="5659515">
                <a:moveTo>
                  <a:pt x="0" y="0"/>
                </a:moveTo>
                <a:lnTo>
                  <a:pt x="5659515" y="0"/>
                </a:lnTo>
                <a:lnTo>
                  <a:pt x="5659515" y="5609994"/>
                </a:lnTo>
                <a:lnTo>
                  <a:pt x="0" y="5609994"/>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TextBox 10" id="10"/>
          <p:cNvSpPr txBox="true"/>
          <p:nvPr/>
        </p:nvSpPr>
        <p:spPr>
          <a:xfrm rot="0">
            <a:off x="511471" y="149484"/>
            <a:ext cx="16747829" cy="1177023"/>
          </a:xfrm>
          <a:prstGeom prst="rect">
            <a:avLst/>
          </a:prstGeom>
        </p:spPr>
        <p:txBody>
          <a:bodyPr anchor="t" rtlCol="false" tIns="0" lIns="0" bIns="0" rIns="0">
            <a:spAutoFit/>
          </a:bodyPr>
          <a:lstStyle/>
          <a:p>
            <a:pPr algn="l">
              <a:lnSpc>
                <a:spcPts val="9671"/>
              </a:lnSpc>
            </a:pPr>
            <a:r>
              <a:rPr lang="en-US" sz="6908">
                <a:solidFill>
                  <a:srgbClr val="2C291C"/>
                </a:solidFill>
                <a:latin typeface="Lato"/>
                <a:ea typeface="Lato"/>
                <a:cs typeface="Lato"/>
                <a:sym typeface="Lato"/>
              </a:rPr>
              <a:t>What goes in a food bin?</a:t>
            </a:r>
          </a:p>
        </p:txBody>
      </p:sp>
      <p:sp>
        <p:nvSpPr>
          <p:cNvPr name="TextBox 11" id="11"/>
          <p:cNvSpPr txBox="true"/>
          <p:nvPr/>
        </p:nvSpPr>
        <p:spPr>
          <a:xfrm rot="0">
            <a:off x="12422227" y="2338503"/>
            <a:ext cx="4448728" cy="5213024"/>
          </a:xfrm>
          <a:prstGeom prst="rect">
            <a:avLst/>
          </a:prstGeom>
        </p:spPr>
        <p:txBody>
          <a:bodyPr anchor="t" rtlCol="false" tIns="0" lIns="0" bIns="0" rIns="0">
            <a:spAutoFit/>
          </a:bodyPr>
          <a:lstStyle/>
          <a:p>
            <a:pPr algn="ctr">
              <a:lnSpc>
                <a:spcPts val="5910"/>
              </a:lnSpc>
            </a:pPr>
            <a:r>
              <a:rPr lang="en-US" sz="5008">
                <a:solidFill>
                  <a:srgbClr val="2C291C"/>
                </a:solidFill>
                <a:latin typeface="Lato"/>
                <a:ea typeface="Lato"/>
                <a:cs typeface="Lato"/>
                <a:sym typeface="Lato"/>
              </a:rPr>
              <a:t>fruit</a:t>
            </a:r>
          </a:p>
          <a:p>
            <a:pPr algn="ctr">
              <a:lnSpc>
                <a:spcPts val="5910"/>
              </a:lnSpc>
            </a:pPr>
            <a:r>
              <a:rPr lang="en-US" sz="5008">
                <a:solidFill>
                  <a:srgbClr val="2C291C"/>
                </a:solidFill>
                <a:latin typeface="Lato"/>
                <a:ea typeface="Lato"/>
                <a:cs typeface="Lato"/>
                <a:sym typeface="Lato"/>
              </a:rPr>
              <a:t>vegetables</a:t>
            </a:r>
          </a:p>
          <a:p>
            <a:pPr algn="ctr">
              <a:lnSpc>
                <a:spcPts val="5910"/>
              </a:lnSpc>
            </a:pPr>
            <a:r>
              <a:rPr lang="en-US" sz="5008">
                <a:solidFill>
                  <a:srgbClr val="2C291C"/>
                </a:solidFill>
                <a:latin typeface="Lato"/>
                <a:ea typeface="Lato"/>
                <a:cs typeface="Lato"/>
                <a:sym typeface="Lato"/>
              </a:rPr>
              <a:t>leftovers</a:t>
            </a:r>
          </a:p>
          <a:p>
            <a:pPr algn="ctr">
              <a:lnSpc>
                <a:spcPts val="5910"/>
              </a:lnSpc>
            </a:pPr>
            <a:r>
              <a:rPr lang="en-US" sz="5008">
                <a:solidFill>
                  <a:srgbClr val="2C291C"/>
                </a:solidFill>
                <a:latin typeface="Lato"/>
                <a:ea typeface="Lato"/>
                <a:cs typeface="Lato"/>
                <a:sym typeface="Lato"/>
              </a:rPr>
              <a:t>tea bags</a:t>
            </a:r>
          </a:p>
          <a:p>
            <a:pPr algn="ctr">
              <a:lnSpc>
                <a:spcPts val="5910"/>
              </a:lnSpc>
            </a:pPr>
            <a:r>
              <a:rPr lang="en-US" sz="5008">
                <a:solidFill>
                  <a:srgbClr val="2C291C"/>
                </a:solidFill>
                <a:latin typeface="Lato"/>
                <a:ea typeface="Lato"/>
                <a:cs typeface="Lato"/>
                <a:sym typeface="Lato"/>
              </a:rPr>
              <a:t>eggshells</a:t>
            </a:r>
          </a:p>
          <a:p>
            <a:pPr algn="ctr">
              <a:lnSpc>
                <a:spcPts val="5910"/>
              </a:lnSpc>
            </a:pPr>
            <a:r>
              <a:rPr lang="en-US" sz="5008">
                <a:solidFill>
                  <a:srgbClr val="2C291C"/>
                </a:solidFill>
                <a:latin typeface="Lato"/>
                <a:ea typeface="Lato"/>
                <a:cs typeface="Lato"/>
                <a:sym typeface="Lato"/>
              </a:rPr>
              <a:t>meat</a:t>
            </a:r>
          </a:p>
          <a:p>
            <a:pPr algn="ctr">
              <a:lnSpc>
                <a:spcPts val="5910"/>
              </a:lnSpc>
            </a:pPr>
            <a:r>
              <a:rPr lang="en-US" sz="5008">
                <a:solidFill>
                  <a:srgbClr val="2C291C"/>
                </a:solidFill>
                <a:latin typeface="Lato"/>
                <a:ea typeface="Lato"/>
                <a:cs typeface="Lato"/>
                <a:sym typeface="Lato"/>
              </a:rPr>
              <a:t>bones</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BFAEB"/>
        </a:solidFill>
      </p:bgPr>
    </p:bg>
    <p:spTree>
      <p:nvGrpSpPr>
        <p:cNvPr id="1" name=""/>
        <p:cNvGrpSpPr/>
        <p:nvPr/>
      </p:nvGrpSpPr>
      <p:grpSpPr>
        <a:xfrm>
          <a:off x="0" y="0"/>
          <a:ext cx="0" cy="0"/>
          <a:chOff x="0" y="0"/>
          <a:chExt cx="0" cy="0"/>
        </a:xfrm>
      </p:grpSpPr>
      <p:sp>
        <p:nvSpPr>
          <p:cNvPr name="Freeform 2" id="2"/>
          <p:cNvSpPr/>
          <p:nvPr/>
        </p:nvSpPr>
        <p:spPr>
          <a:xfrm flipH="false" flipV="false" rot="0">
            <a:off x="14627541" y="8077313"/>
            <a:ext cx="4349207" cy="3016335"/>
          </a:xfrm>
          <a:custGeom>
            <a:avLst/>
            <a:gdLst/>
            <a:ahLst/>
            <a:cxnLst/>
            <a:rect r="r" b="b" t="t" l="l"/>
            <a:pathLst>
              <a:path h="3016335" w="4349207">
                <a:moveTo>
                  <a:pt x="0" y="0"/>
                </a:moveTo>
                <a:lnTo>
                  <a:pt x="4349207" y="0"/>
                </a:lnTo>
                <a:lnTo>
                  <a:pt x="4349207" y="3016335"/>
                </a:lnTo>
                <a:lnTo>
                  <a:pt x="0" y="3016335"/>
                </a:lnTo>
                <a:lnTo>
                  <a:pt x="0" y="0"/>
                </a:lnTo>
                <a:close/>
              </a:path>
            </a:pathLst>
          </a:custGeom>
          <a:blipFill>
            <a:blip r:embed="rId3"/>
            <a:stretch>
              <a:fillRect l="0" t="0" r="0" b="0"/>
            </a:stretch>
          </a:blipFill>
        </p:spPr>
      </p:sp>
      <p:sp>
        <p:nvSpPr>
          <p:cNvPr name="Freeform 3" id="3"/>
          <p:cNvSpPr/>
          <p:nvPr/>
        </p:nvSpPr>
        <p:spPr>
          <a:xfrm flipH="false" flipV="false" rot="0">
            <a:off x="13869408" y="8905445"/>
            <a:ext cx="1554366" cy="1360070"/>
          </a:xfrm>
          <a:custGeom>
            <a:avLst/>
            <a:gdLst/>
            <a:ahLst/>
            <a:cxnLst/>
            <a:rect r="r" b="b" t="t" l="l"/>
            <a:pathLst>
              <a:path h="1360070" w="1554366">
                <a:moveTo>
                  <a:pt x="0" y="0"/>
                </a:moveTo>
                <a:lnTo>
                  <a:pt x="1554366" y="0"/>
                </a:lnTo>
                <a:lnTo>
                  <a:pt x="1554366" y="1360071"/>
                </a:lnTo>
                <a:lnTo>
                  <a:pt x="0" y="1360071"/>
                </a:lnTo>
                <a:lnTo>
                  <a:pt x="0" y="0"/>
                </a:lnTo>
                <a:close/>
              </a:path>
            </a:pathLst>
          </a:custGeom>
          <a:blipFill>
            <a:blip r:embed="rId4"/>
            <a:stretch>
              <a:fillRect l="0" t="0" r="0" b="0"/>
            </a:stretch>
          </a:blipFill>
        </p:spPr>
      </p:sp>
      <p:grpSp>
        <p:nvGrpSpPr>
          <p:cNvPr name="Group 4" id="4"/>
          <p:cNvGrpSpPr/>
          <p:nvPr/>
        </p:nvGrpSpPr>
        <p:grpSpPr>
          <a:xfrm rot="0">
            <a:off x="119394" y="7558679"/>
            <a:ext cx="1818612" cy="2693532"/>
            <a:chOff x="0" y="0"/>
            <a:chExt cx="2424816" cy="3591376"/>
          </a:xfrm>
        </p:grpSpPr>
        <p:sp>
          <p:nvSpPr>
            <p:cNvPr name="Freeform 5" id="5"/>
            <p:cNvSpPr/>
            <p:nvPr/>
          </p:nvSpPr>
          <p:spPr>
            <a:xfrm flipH="false" flipV="false" rot="0">
              <a:off x="0" y="525517"/>
              <a:ext cx="2424816" cy="3065860"/>
            </a:xfrm>
            <a:custGeom>
              <a:avLst/>
              <a:gdLst/>
              <a:ahLst/>
              <a:cxnLst/>
              <a:rect r="r" b="b" t="t" l="l"/>
              <a:pathLst>
                <a:path h="3065860" w="2424816">
                  <a:moveTo>
                    <a:pt x="0" y="0"/>
                  </a:moveTo>
                  <a:lnTo>
                    <a:pt x="2424816" y="0"/>
                  </a:lnTo>
                  <a:lnTo>
                    <a:pt x="2424816" y="3065859"/>
                  </a:lnTo>
                  <a:lnTo>
                    <a:pt x="0" y="306585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0">
              <a:off x="996325" y="1229143"/>
              <a:ext cx="884604" cy="622439"/>
            </a:xfrm>
            <a:custGeom>
              <a:avLst/>
              <a:gdLst/>
              <a:ahLst/>
              <a:cxnLst/>
              <a:rect r="r" b="b" t="t" l="l"/>
              <a:pathLst>
                <a:path h="622439" w="884604">
                  <a:moveTo>
                    <a:pt x="0" y="0"/>
                  </a:moveTo>
                  <a:lnTo>
                    <a:pt x="884604" y="0"/>
                  </a:lnTo>
                  <a:lnTo>
                    <a:pt x="884604" y="622439"/>
                  </a:lnTo>
                  <a:lnTo>
                    <a:pt x="0" y="622439"/>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7" id="7"/>
            <p:cNvSpPr/>
            <p:nvPr/>
          </p:nvSpPr>
          <p:spPr>
            <a:xfrm flipH="false" flipV="false" rot="-140674">
              <a:off x="407104" y="38019"/>
              <a:ext cx="1884028" cy="1236607"/>
            </a:xfrm>
            <a:custGeom>
              <a:avLst/>
              <a:gdLst/>
              <a:ahLst/>
              <a:cxnLst/>
              <a:rect r="r" b="b" t="t" l="l"/>
              <a:pathLst>
                <a:path h="1236607" w="1884028">
                  <a:moveTo>
                    <a:pt x="0" y="0"/>
                  </a:moveTo>
                  <a:lnTo>
                    <a:pt x="1884028" y="0"/>
                  </a:lnTo>
                  <a:lnTo>
                    <a:pt x="1884028" y="1236607"/>
                  </a:lnTo>
                  <a:lnTo>
                    <a:pt x="0" y="1236607"/>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grpSp>
      <p:sp>
        <p:nvSpPr>
          <p:cNvPr name="Freeform 8" id="8"/>
          <p:cNvSpPr/>
          <p:nvPr/>
        </p:nvSpPr>
        <p:spPr>
          <a:xfrm flipH="false" flipV="false" rot="0">
            <a:off x="1250329" y="3892245"/>
            <a:ext cx="2042674" cy="2502511"/>
          </a:xfrm>
          <a:custGeom>
            <a:avLst/>
            <a:gdLst/>
            <a:ahLst/>
            <a:cxnLst/>
            <a:rect r="r" b="b" t="t" l="l"/>
            <a:pathLst>
              <a:path h="2502511" w="2042674">
                <a:moveTo>
                  <a:pt x="0" y="0"/>
                </a:moveTo>
                <a:lnTo>
                  <a:pt x="2042674" y="0"/>
                </a:lnTo>
                <a:lnTo>
                  <a:pt x="2042674" y="2502510"/>
                </a:lnTo>
                <a:lnTo>
                  <a:pt x="0" y="2502510"/>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9" id="9"/>
          <p:cNvSpPr/>
          <p:nvPr/>
        </p:nvSpPr>
        <p:spPr>
          <a:xfrm flipH="false" flipV="false" rot="0">
            <a:off x="3624796" y="3976486"/>
            <a:ext cx="3955981" cy="2334029"/>
          </a:xfrm>
          <a:custGeom>
            <a:avLst/>
            <a:gdLst/>
            <a:ahLst/>
            <a:cxnLst/>
            <a:rect r="r" b="b" t="t" l="l"/>
            <a:pathLst>
              <a:path h="2334029" w="3955981">
                <a:moveTo>
                  <a:pt x="0" y="0"/>
                </a:moveTo>
                <a:lnTo>
                  <a:pt x="3955981" y="0"/>
                </a:lnTo>
                <a:lnTo>
                  <a:pt x="3955981" y="2334028"/>
                </a:lnTo>
                <a:lnTo>
                  <a:pt x="0" y="2334028"/>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10" id="10"/>
          <p:cNvSpPr/>
          <p:nvPr/>
        </p:nvSpPr>
        <p:spPr>
          <a:xfrm flipH="false" flipV="false" rot="0">
            <a:off x="7914152" y="3639522"/>
            <a:ext cx="2670993" cy="2670993"/>
          </a:xfrm>
          <a:custGeom>
            <a:avLst/>
            <a:gdLst/>
            <a:ahLst/>
            <a:cxnLst/>
            <a:rect r="r" b="b" t="t" l="l"/>
            <a:pathLst>
              <a:path h="2670993" w="2670993">
                <a:moveTo>
                  <a:pt x="0" y="0"/>
                </a:moveTo>
                <a:lnTo>
                  <a:pt x="2670992" y="0"/>
                </a:lnTo>
                <a:lnTo>
                  <a:pt x="2670992" y="2670992"/>
                </a:lnTo>
                <a:lnTo>
                  <a:pt x="0" y="2670992"/>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11" id="11"/>
          <p:cNvSpPr/>
          <p:nvPr/>
        </p:nvSpPr>
        <p:spPr>
          <a:xfrm flipH="false" flipV="false" rot="0">
            <a:off x="14192066" y="5292432"/>
            <a:ext cx="2259235" cy="2784882"/>
          </a:xfrm>
          <a:custGeom>
            <a:avLst/>
            <a:gdLst/>
            <a:ahLst/>
            <a:cxnLst/>
            <a:rect r="r" b="b" t="t" l="l"/>
            <a:pathLst>
              <a:path h="2784882" w="2259235">
                <a:moveTo>
                  <a:pt x="0" y="0"/>
                </a:moveTo>
                <a:lnTo>
                  <a:pt x="2259236" y="0"/>
                </a:lnTo>
                <a:lnTo>
                  <a:pt x="2259236" y="2784881"/>
                </a:lnTo>
                <a:lnTo>
                  <a:pt x="0" y="2784881"/>
                </a:lnTo>
                <a:lnTo>
                  <a:pt x="0" y="0"/>
                </a:lnTo>
                <a:close/>
              </a:path>
            </a:pathLst>
          </a:custGeom>
          <a:blipFill>
            <a:blip r:embed="rId17"/>
            <a:stretch>
              <a:fillRect l="0" t="0" r="0" b="0"/>
            </a:stretch>
          </a:blipFill>
        </p:spPr>
      </p:sp>
      <p:sp>
        <p:nvSpPr>
          <p:cNvPr name="Freeform 12" id="12"/>
          <p:cNvSpPr/>
          <p:nvPr/>
        </p:nvSpPr>
        <p:spPr>
          <a:xfrm flipH="false" flipV="false" rot="0">
            <a:off x="13841223" y="2021711"/>
            <a:ext cx="2960922" cy="2701841"/>
          </a:xfrm>
          <a:custGeom>
            <a:avLst/>
            <a:gdLst/>
            <a:ahLst/>
            <a:cxnLst/>
            <a:rect r="r" b="b" t="t" l="l"/>
            <a:pathLst>
              <a:path h="2701841" w="2960922">
                <a:moveTo>
                  <a:pt x="0" y="0"/>
                </a:moveTo>
                <a:lnTo>
                  <a:pt x="2960922" y="0"/>
                </a:lnTo>
                <a:lnTo>
                  <a:pt x="2960922" y="2701841"/>
                </a:lnTo>
                <a:lnTo>
                  <a:pt x="0" y="2701841"/>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13" id="13"/>
          <p:cNvSpPr/>
          <p:nvPr/>
        </p:nvSpPr>
        <p:spPr>
          <a:xfrm flipH="false" flipV="false" rot="-7209283">
            <a:off x="11778819" y="3104229"/>
            <a:ext cx="784257" cy="2441268"/>
          </a:xfrm>
          <a:custGeom>
            <a:avLst/>
            <a:gdLst/>
            <a:ahLst/>
            <a:cxnLst/>
            <a:rect r="r" b="b" t="t" l="l"/>
            <a:pathLst>
              <a:path h="2441268" w="784257">
                <a:moveTo>
                  <a:pt x="0" y="0"/>
                </a:moveTo>
                <a:lnTo>
                  <a:pt x="784257" y="0"/>
                </a:lnTo>
                <a:lnTo>
                  <a:pt x="784257" y="2441268"/>
                </a:lnTo>
                <a:lnTo>
                  <a:pt x="0" y="2441268"/>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TextBox 14" id="14"/>
          <p:cNvSpPr txBox="true"/>
          <p:nvPr/>
        </p:nvSpPr>
        <p:spPr>
          <a:xfrm rot="0">
            <a:off x="511471" y="149484"/>
            <a:ext cx="16747829" cy="1177023"/>
          </a:xfrm>
          <a:prstGeom prst="rect">
            <a:avLst/>
          </a:prstGeom>
        </p:spPr>
        <p:txBody>
          <a:bodyPr anchor="t" rtlCol="false" tIns="0" lIns="0" bIns="0" rIns="0">
            <a:spAutoFit/>
          </a:bodyPr>
          <a:lstStyle/>
          <a:p>
            <a:pPr algn="l">
              <a:lnSpc>
                <a:spcPts val="9671"/>
              </a:lnSpc>
            </a:pPr>
            <a:r>
              <a:rPr lang="en-US" sz="6908">
                <a:solidFill>
                  <a:srgbClr val="2C291C"/>
                </a:solidFill>
                <a:latin typeface="Lato"/>
                <a:ea typeface="Lato"/>
                <a:cs typeface="Lato"/>
                <a:sym typeface="Lato"/>
              </a:rPr>
              <a:t>What happens to the food waste bin</a:t>
            </a:r>
          </a:p>
        </p:txBody>
      </p:sp>
      <p:sp>
        <p:nvSpPr>
          <p:cNvPr name="Freeform 15" id="15"/>
          <p:cNvSpPr/>
          <p:nvPr/>
        </p:nvSpPr>
        <p:spPr>
          <a:xfrm flipH="false" flipV="false" rot="-3594370">
            <a:off x="11779110" y="5089880"/>
            <a:ext cx="784257" cy="2441268"/>
          </a:xfrm>
          <a:custGeom>
            <a:avLst/>
            <a:gdLst/>
            <a:ahLst/>
            <a:cxnLst/>
            <a:rect r="r" b="b" t="t" l="l"/>
            <a:pathLst>
              <a:path h="2441268" w="784257">
                <a:moveTo>
                  <a:pt x="0" y="0"/>
                </a:moveTo>
                <a:lnTo>
                  <a:pt x="784257" y="0"/>
                </a:lnTo>
                <a:lnTo>
                  <a:pt x="784257" y="2441268"/>
                </a:lnTo>
                <a:lnTo>
                  <a:pt x="0" y="2441268"/>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BFAEB"/>
        </a:solidFill>
      </p:bgPr>
    </p:bg>
    <p:spTree>
      <p:nvGrpSpPr>
        <p:cNvPr id="1" name=""/>
        <p:cNvGrpSpPr/>
        <p:nvPr/>
      </p:nvGrpSpPr>
      <p:grpSpPr>
        <a:xfrm>
          <a:off x="0" y="0"/>
          <a:ext cx="0" cy="0"/>
          <a:chOff x="0" y="0"/>
          <a:chExt cx="0" cy="0"/>
        </a:xfrm>
      </p:grpSpPr>
      <p:sp>
        <p:nvSpPr>
          <p:cNvPr name="Freeform 2" id="2"/>
          <p:cNvSpPr/>
          <p:nvPr/>
        </p:nvSpPr>
        <p:spPr>
          <a:xfrm flipH="false" flipV="false" rot="0">
            <a:off x="14627541" y="8077313"/>
            <a:ext cx="4349207" cy="3016335"/>
          </a:xfrm>
          <a:custGeom>
            <a:avLst/>
            <a:gdLst/>
            <a:ahLst/>
            <a:cxnLst/>
            <a:rect r="r" b="b" t="t" l="l"/>
            <a:pathLst>
              <a:path h="3016335" w="4349207">
                <a:moveTo>
                  <a:pt x="0" y="0"/>
                </a:moveTo>
                <a:lnTo>
                  <a:pt x="4349207" y="0"/>
                </a:lnTo>
                <a:lnTo>
                  <a:pt x="4349207" y="3016335"/>
                </a:lnTo>
                <a:lnTo>
                  <a:pt x="0" y="3016335"/>
                </a:lnTo>
                <a:lnTo>
                  <a:pt x="0" y="0"/>
                </a:lnTo>
                <a:close/>
              </a:path>
            </a:pathLst>
          </a:custGeom>
          <a:blipFill>
            <a:blip r:embed="rId3"/>
            <a:stretch>
              <a:fillRect l="0" t="0" r="0" b="0"/>
            </a:stretch>
          </a:blipFill>
        </p:spPr>
      </p:sp>
      <p:sp>
        <p:nvSpPr>
          <p:cNvPr name="Freeform 3" id="3"/>
          <p:cNvSpPr/>
          <p:nvPr/>
        </p:nvSpPr>
        <p:spPr>
          <a:xfrm flipH="false" flipV="false" rot="0">
            <a:off x="13869408" y="8905445"/>
            <a:ext cx="1554366" cy="1360070"/>
          </a:xfrm>
          <a:custGeom>
            <a:avLst/>
            <a:gdLst/>
            <a:ahLst/>
            <a:cxnLst/>
            <a:rect r="r" b="b" t="t" l="l"/>
            <a:pathLst>
              <a:path h="1360070" w="1554366">
                <a:moveTo>
                  <a:pt x="0" y="0"/>
                </a:moveTo>
                <a:lnTo>
                  <a:pt x="1554366" y="0"/>
                </a:lnTo>
                <a:lnTo>
                  <a:pt x="1554366" y="1360071"/>
                </a:lnTo>
                <a:lnTo>
                  <a:pt x="0" y="1360071"/>
                </a:lnTo>
                <a:lnTo>
                  <a:pt x="0" y="0"/>
                </a:lnTo>
                <a:close/>
              </a:path>
            </a:pathLst>
          </a:custGeom>
          <a:blipFill>
            <a:blip r:embed="rId4"/>
            <a:stretch>
              <a:fillRect l="0" t="0" r="0" b="0"/>
            </a:stretch>
          </a:blipFill>
        </p:spPr>
      </p:sp>
      <p:grpSp>
        <p:nvGrpSpPr>
          <p:cNvPr name="Group 4" id="4"/>
          <p:cNvGrpSpPr/>
          <p:nvPr/>
        </p:nvGrpSpPr>
        <p:grpSpPr>
          <a:xfrm rot="0">
            <a:off x="119394" y="7558679"/>
            <a:ext cx="1818612" cy="2693532"/>
            <a:chOff x="0" y="0"/>
            <a:chExt cx="2424816" cy="3591376"/>
          </a:xfrm>
        </p:grpSpPr>
        <p:sp>
          <p:nvSpPr>
            <p:cNvPr name="Freeform 5" id="5"/>
            <p:cNvSpPr/>
            <p:nvPr/>
          </p:nvSpPr>
          <p:spPr>
            <a:xfrm flipH="false" flipV="false" rot="0">
              <a:off x="0" y="525517"/>
              <a:ext cx="2424816" cy="3065860"/>
            </a:xfrm>
            <a:custGeom>
              <a:avLst/>
              <a:gdLst/>
              <a:ahLst/>
              <a:cxnLst/>
              <a:rect r="r" b="b" t="t" l="l"/>
              <a:pathLst>
                <a:path h="3065860" w="2424816">
                  <a:moveTo>
                    <a:pt x="0" y="0"/>
                  </a:moveTo>
                  <a:lnTo>
                    <a:pt x="2424816" y="0"/>
                  </a:lnTo>
                  <a:lnTo>
                    <a:pt x="2424816" y="3065859"/>
                  </a:lnTo>
                  <a:lnTo>
                    <a:pt x="0" y="306585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0">
              <a:off x="996325" y="1229143"/>
              <a:ext cx="884604" cy="622439"/>
            </a:xfrm>
            <a:custGeom>
              <a:avLst/>
              <a:gdLst/>
              <a:ahLst/>
              <a:cxnLst/>
              <a:rect r="r" b="b" t="t" l="l"/>
              <a:pathLst>
                <a:path h="622439" w="884604">
                  <a:moveTo>
                    <a:pt x="0" y="0"/>
                  </a:moveTo>
                  <a:lnTo>
                    <a:pt x="884604" y="0"/>
                  </a:lnTo>
                  <a:lnTo>
                    <a:pt x="884604" y="622439"/>
                  </a:lnTo>
                  <a:lnTo>
                    <a:pt x="0" y="622439"/>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7" id="7"/>
            <p:cNvSpPr/>
            <p:nvPr/>
          </p:nvSpPr>
          <p:spPr>
            <a:xfrm flipH="false" flipV="false" rot="-140674">
              <a:off x="407104" y="38019"/>
              <a:ext cx="1884028" cy="1236607"/>
            </a:xfrm>
            <a:custGeom>
              <a:avLst/>
              <a:gdLst/>
              <a:ahLst/>
              <a:cxnLst/>
              <a:rect r="r" b="b" t="t" l="l"/>
              <a:pathLst>
                <a:path h="1236607" w="1884028">
                  <a:moveTo>
                    <a:pt x="0" y="0"/>
                  </a:moveTo>
                  <a:lnTo>
                    <a:pt x="1884028" y="0"/>
                  </a:lnTo>
                  <a:lnTo>
                    <a:pt x="1884028" y="1236607"/>
                  </a:lnTo>
                  <a:lnTo>
                    <a:pt x="0" y="1236607"/>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grpSp>
      <p:sp>
        <p:nvSpPr>
          <p:cNvPr name="Freeform 8" id="8"/>
          <p:cNvSpPr/>
          <p:nvPr/>
        </p:nvSpPr>
        <p:spPr>
          <a:xfrm flipH="false" flipV="false" rot="0">
            <a:off x="1250329" y="3696712"/>
            <a:ext cx="1829147" cy="2240915"/>
          </a:xfrm>
          <a:custGeom>
            <a:avLst/>
            <a:gdLst/>
            <a:ahLst/>
            <a:cxnLst/>
            <a:rect r="r" b="b" t="t" l="l"/>
            <a:pathLst>
              <a:path h="2240915" w="1829147">
                <a:moveTo>
                  <a:pt x="0" y="0"/>
                </a:moveTo>
                <a:lnTo>
                  <a:pt x="1829147" y="0"/>
                </a:lnTo>
                <a:lnTo>
                  <a:pt x="1829147" y="2240915"/>
                </a:lnTo>
                <a:lnTo>
                  <a:pt x="0" y="2240915"/>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9" id="9"/>
          <p:cNvSpPr/>
          <p:nvPr/>
        </p:nvSpPr>
        <p:spPr>
          <a:xfrm flipH="false" flipV="false" rot="0">
            <a:off x="3376586" y="3772147"/>
            <a:ext cx="3542449" cy="2090045"/>
          </a:xfrm>
          <a:custGeom>
            <a:avLst/>
            <a:gdLst/>
            <a:ahLst/>
            <a:cxnLst/>
            <a:rect r="r" b="b" t="t" l="l"/>
            <a:pathLst>
              <a:path h="2090045" w="3542449">
                <a:moveTo>
                  <a:pt x="0" y="0"/>
                </a:moveTo>
                <a:lnTo>
                  <a:pt x="3542449" y="0"/>
                </a:lnTo>
                <a:lnTo>
                  <a:pt x="3542449" y="2090045"/>
                </a:lnTo>
                <a:lnTo>
                  <a:pt x="0" y="2090045"/>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10" id="10"/>
          <p:cNvSpPr/>
          <p:nvPr/>
        </p:nvSpPr>
        <p:spPr>
          <a:xfrm flipH="false" flipV="false" rot="0">
            <a:off x="7217561" y="3470407"/>
            <a:ext cx="2391785" cy="2391785"/>
          </a:xfrm>
          <a:custGeom>
            <a:avLst/>
            <a:gdLst/>
            <a:ahLst/>
            <a:cxnLst/>
            <a:rect r="r" b="b" t="t" l="l"/>
            <a:pathLst>
              <a:path h="2391785" w="2391785">
                <a:moveTo>
                  <a:pt x="0" y="0"/>
                </a:moveTo>
                <a:lnTo>
                  <a:pt x="2391786" y="0"/>
                </a:lnTo>
                <a:lnTo>
                  <a:pt x="2391786" y="2391785"/>
                </a:lnTo>
                <a:lnTo>
                  <a:pt x="0" y="2391785"/>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11" id="11"/>
          <p:cNvSpPr/>
          <p:nvPr/>
        </p:nvSpPr>
        <p:spPr>
          <a:xfrm flipH="false" flipV="false" rot="0">
            <a:off x="12839226" y="4950533"/>
            <a:ext cx="2023070" cy="2493769"/>
          </a:xfrm>
          <a:custGeom>
            <a:avLst/>
            <a:gdLst/>
            <a:ahLst/>
            <a:cxnLst/>
            <a:rect r="r" b="b" t="t" l="l"/>
            <a:pathLst>
              <a:path h="2493769" w="2023070">
                <a:moveTo>
                  <a:pt x="0" y="0"/>
                </a:moveTo>
                <a:lnTo>
                  <a:pt x="2023070" y="0"/>
                </a:lnTo>
                <a:lnTo>
                  <a:pt x="2023070" y="2493769"/>
                </a:lnTo>
                <a:lnTo>
                  <a:pt x="0" y="2493769"/>
                </a:lnTo>
                <a:lnTo>
                  <a:pt x="0" y="0"/>
                </a:lnTo>
                <a:close/>
              </a:path>
            </a:pathLst>
          </a:custGeom>
          <a:blipFill>
            <a:blip r:embed="rId17"/>
            <a:stretch>
              <a:fillRect l="0" t="0" r="0" b="0"/>
            </a:stretch>
          </a:blipFill>
        </p:spPr>
      </p:sp>
      <p:sp>
        <p:nvSpPr>
          <p:cNvPr name="Freeform 12" id="12"/>
          <p:cNvSpPr/>
          <p:nvPr/>
        </p:nvSpPr>
        <p:spPr>
          <a:xfrm flipH="false" flipV="false" rot="0">
            <a:off x="12525057" y="2021711"/>
            <a:ext cx="2651407" cy="2419409"/>
          </a:xfrm>
          <a:custGeom>
            <a:avLst/>
            <a:gdLst/>
            <a:ahLst/>
            <a:cxnLst/>
            <a:rect r="r" b="b" t="t" l="l"/>
            <a:pathLst>
              <a:path h="2419409" w="2651407">
                <a:moveTo>
                  <a:pt x="0" y="0"/>
                </a:moveTo>
                <a:lnTo>
                  <a:pt x="2651408" y="0"/>
                </a:lnTo>
                <a:lnTo>
                  <a:pt x="2651408" y="2419409"/>
                </a:lnTo>
                <a:lnTo>
                  <a:pt x="0" y="2419409"/>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13" id="13"/>
          <p:cNvSpPr/>
          <p:nvPr/>
        </p:nvSpPr>
        <p:spPr>
          <a:xfrm flipH="false" flipV="false" rot="-7209283">
            <a:off x="10678243" y="2991070"/>
            <a:ext cx="702276" cy="2186074"/>
          </a:xfrm>
          <a:custGeom>
            <a:avLst/>
            <a:gdLst/>
            <a:ahLst/>
            <a:cxnLst/>
            <a:rect r="r" b="b" t="t" l="l"/>
            <a:pathLst>
              <a:path h="2186074" w="702276">
                <a:moveTo>
                  <a:pt x="0" y="0"/>
                </a:moveTo>
                <a:lnTo>
                  <a:pt x="702276" y="0"/>
                </a:lnTo>
                <a:lnTo>
                  <a:pt x="702276" y="2186075"/>
                </a:lnTo>
                <a:lnTo>
                  <a:pt x="0" y="2186075"/>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TextBox 14" id="14"/>
          <p:cNvSpPr txBox="true"/>
          <p:nvPr/>
        </p:nvSpPr>
        <p:spPr>
          <a:xfrm rot="0">
            <a:off x="6674896" y="5776467"/>
            <a:ext cx="3477115" cy="1393556"/>
          </a:xfrm>
          <a:prstGeom prst="rect">
            <a:avLst/>
          </a:prstGeom>
        </p:spPr>
        <p:txBody>
          <a:bodyPr anchor="t" rtlCol="false" tIns="0" lIns="0" bIns="0" rIns="0">
            <a:spAutoFit/>
          </a:bodyPr>
          <a:lstStyle/>
          <a:p>
            <a:pPr algn="ctr">
              <a:lnSpc>
                <a:spcPts val="5612"/>
              </a:lnSpc>
            </a:pPr>
            <a:r>
              <a:rPr lang="en-US" sz="4008">
                <a:solidFill>
                  <a:srgbClr val="2C291C"/>
                </a:solidFill>
                <a:latin typeface="Lato"/>
                <a:ea typeface="Lato"/>
                <a:cs typeface="Lato"/>
                <a:sym typeface="Lato"/>
              </a:rPr>
              <a:t>anaerobic digester</a:t>
            </a:r>
          </a:p>
        </p:txBody>
      </p:sp>
      <p:sp>
        <p:nvSpPr>
          <p:cNvPr name="Freeform 15" id="15"/>
          <p:cNvSpPr/>
          <p:nvPr/>
        </p:nvSpPr>
        <p:spPr>
          <a:xfrm flipH="false" flipV="false" rot="-3594370">
            <a:off x="10678503" y="4769155"/>
            <a:ext cx="702276" cy="2186074"/>
          </a:xfrm>
          <a:custGeom>
            <a:avLst/>
            <a:gdLst/>
            <a:ahLst/>
            <a:cxnLst/>
            <a:rect r="r" b="b" t="t" l="l"/>
            <a:pathLst>
              <a:path h="2186074" w="702276">
                <a:moveTo>
                  <a:pt x="0" y="0"/>
                </a:moveTo>
                <a:lnTo>
                  <a:pt x="702277" y="0"/>
                </a:lnTo>
                <a:lnTo>
                  <a:pt x="702277" y="2186074"/>
                </a:lnTo>
                <a:lnTo>
                  <a:pt x="0" y="2186074"/>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TextBox 16" id="16"/>
          <p:cNvSpPr txBox="true"/>
          <p:nvPr/>
        </p:nvSpPr>
        <p:spPr>
          <a:xfrm rot="0">
            <a:off x="2211230" y="7428453"/>
            <a:ext cx="16747829" cy="2396173"/>
          </a:xfrm>
          <a:prstGeom prst="rect">
            <a:avLst/>
          </a:prstGeom>
        </p:spPr>
        <p:txBody>
          <a:bodyPr anchor="t" rtlCol="false" tIns="0" lIns="0" bIns="0" rIns="0">
            <a:spAutoFit/>
          </a:bodyPr>
          <a:lstStyle/>
          <a:p>
            <a:pPr algn="l">
              <a:lnSpc>
                <a:spcPts val="9671"/>
              </a:lnSpc>
            </a:pPr>
            <a:r>
              <a:rPr lang="en-US" sz="6908">
                <a:solidFill>
                  <a:srgbClr val="2C291C"/>
                </a:solidFill>
                <a:latin typeface="Lato"/>
                <a:ea typeface="Lato"/>
                <a:cs typeface="Lato"/>
                <a:sym typeface="Lato"/>
              </a:rPr>
              <a:t>First _______.</a:t>
            </a:r>
          </a:p>
          <a:p>
            <a:pPr algn="l">
              <a:lnSpc>
                <a:spcPts val="9671"/>
              </a:lnSpc>
            </a:pPr>
            <a:r>
              <a:rPr lang="en-US" sz="6908">
                <a:solidFill>
                  <a:srgbClr val="2C291C"/>
                </a:solidFill>
                <a:latin typeface="Lato"/>
                <a:ea typeface="Lato"/>
                <a:cs typeface="Lato"/>
                <a:sym typeface="Lato"/>
              </a:rPr>
              <a:t>Then _______. </a:t>
            </a:r>
          </a:p>
        </p:txBody>
      </p:sp>
      <p:sp>
        <p:nvSpPr>
          <p:cNvPr name="TextBox 17" id="17"/>
          <p:cNvSpPr txBox="true"/>
          <p:nvPr/>
        </p:nvSpPr>
        <p:spPr>
          <a:xfrm rot="0">
            <a:off x="1938006" y="216038"/>
            <a:ext cx="16747829" cy="1177023"/>
          </a:xfrm>
          <a:prstGeom prst="rect">
            <a:avLst/>
          </a:prstGeom>
        </p:spPr>
        <p:txBody>
          <a:bodyPr anchor="t" rtlCol="false" tIns="0" lIns="0" bIns="0" rIns="0">
            <a:spAutoFit/>
          </a:bodyPr>
          <a:lstStyle/>
          <a:p>
            <a:pPr algn="l">
              <a:lnSpc>
                <a:spcPts val="9671"/>
              </a:lnSpc>
            </a:pPr>
            <a:r>
              <a:rPr lang="en-US" sz="6908">
                <a:solidFill>
                  <a:srgbClr val="2C291C"/>
                </a:solidFill>
                <a:latin typeface="Lato"/>
                <a:ea typeface="Lato"/>
                <a:cs typeface="Lato"/>
                <a:sym typeface="Lato"/>
              </a:rPr>
              <a:t>What happens to food waste?</a:t>
            </a:r>
          </a:p>
        </p:txBody>
      </p:sp>
      <p:sp>
        <p:nvSpPr>
          <p:cNvPr name="TextBox 18" id="18"/>
          <p:cNvSpPr txBox="true"/>
          <p:nvPr/>
        </p:nvSpPr>
        <p:spPr>
          <a:xfrm rot="0">
            <a:off x="14646591" y="3007981"/>
            <a:ext cx="3477115" cy="688731"/>
          </a:xfrm>
          <a:prstGeom prst="rect">
            <a:avLst/>
          </a:prstGeom>
        </p:spPr>
        <p:txBody>
          <a:bodyPr anchor="t" rtlCol="false" tIns="0" lIns="0" bIns="0" rIns="0">
            <a:spAutoFit/>
          </a:bodyPr>
          <a:lstStyle/>
          <a:p>
            <a:pPr algn="ctr">
              <a:lnSpc>
                <a:spcPts val="5612"/>
              </a:lnSpc>
            </a:pPr>
            <a:r>
              <a:rPr lang="en-US" sz="4008">
                <a:solidFill>
                  <a:srgbClr val="2C291C"/>
                </a:solidFill>
                <a:latin typeface="Lato"/>
                <a:ea typeface="Lato"/>
                <a:cs typeface="Lato"/>
                <a:sym typeface="Lato"/>
              </a:rPr>
              <a:t>biogas</a:t>
            </a:r>
          </a:p>
        </p:txBody>
      </p:sp>
      <p:sp>
        <p:nvSpPr>
          <p:cNvPr name="TextBox 19" id="19"/>
          <p:cNvSpPr txBox="true"/>
          <p:nvPr/>
        </p:nvSpPr>
        <p:spPr>
          <a:xfrm rot="0">
            <a:off x="14521043" y="5871989"/>
            <a:ext cx="3477115" cy="688756"/>
          </a:xfrm>
          <a:prstGeom prst="rect">
            <a:avLst/>
          </a:prstGeom>
        </p:spPr>
        <p:txBody>
          <a:bodyPr anchor="t" rtlCol="false" tIns="0" lIns="0" bIns="0" rIns="0">
            <a:spAutoFit/>
          </a:bodyPr>
          <a:lstStyle/>
          <a:p>
            <a:pPr algn="ctr">
              <a:lnSpc>
                <a:spcPts val="5612"/>
              </a:lnSpc>
            </a:pPr>
            <a:r>
              <a:rPr lang="en-US" sz="4008">
                <a:solidFill>
                  <a:srgbClr val="2C291C"/>
                </a:solidFill>
                <a:latin typeface="Lato"/>
                <a:ea typeface="Lato"/>
                <a:cs typeface="Lato"/>
                <a:sym typeface="Lato"/>
              </a:rPr>
              <a:t>fertiliser</a:t>
            </a:r>
          </a:p>
        </p:txBody>
      </p:sp>
      <p:sp>
        <p:nvSpPr>
          <p:cNvPr name="Freeform 20" id="20"/>
          <p:cNvSpPr/>
          <p:nvPr/>
        </p:nvSpPr>
        <p:spPr>
          <a:xfrm flipH="false" flipV="false" rot="0">
            <a:off x="315159" y="277604"/>
            <a:ext cx="1427083" cy="1502192"/>
          </a:xfrm>
          <a:custGeom>
            <a:avLst/>
            <a:gdLst/>
            <a:ahLst/>
            <a:cxnLst/>
            <a:rect r="r" b="b" t="t" l="l"/>
            <a:pathLst>
              <a:path h="1502192" w="1427083">
                <a:moveTo>
                  <a:pt x="0" y="0"/>
                </a:moveTo>
                <a:lnTo>
                  <a:pt x="1427082" y="0"/>
                </a:lnTo>
                <a:lnTo>
                  <a:pt x="1427082" y="1502192"/>
                </a:lnTo>
                <a:lnTo>
                  <a:pt x="0" y="1502192"/>
                </a:lnTo>
                <a:lnTo>
                  <a:pt x="0" y="0"/>
                </a:lnTo>
                <a:close/>
              </a:path>
            </a:pathLst>
          </a:custGeom>
          <a:blipFill>
            <a:blip r:embed="rId22">
              <a:extLst>
                <a:ext uri="{96DAC541-7B7A-43D3-8B79-37D633B846F1}">
                  <asvg:svgBlip xmlns:asvg="http://schemas.microsoft.com/office/drawing/2016/SVG/main" r:embed="rId23"/>
                </a:ext>
              </a:extLst>
            </a:blip>
            <a:stretch>
              <a:fillRect l="0" t="0" r="0" b="0"/>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BFAEB"/>
        </a:solidFill>
      </p:bgPr>
    </p:bg>
    <p:spTree>
      <p:nvGrpSpPr>
        <p:cNvPr id="1" name=""/>
        <p:cNvGrpSpPr/>
        <p:nvPr/>
      </p:nvGrpSpPr>
      <p:grpSpPr>
        <a:xfrm>
          <a:off x="0" y="0"/>
          <a:ext cx="0" cy="0"/>
          <a:chOff x="0" y="0"/>
          <a:chExt cx="0" cy="0"/>
        </a:xfrm>
      </p:grpSpPr>
      <p:sp>
        <p:nvSpPr>
          <p:cNvPr name="Freeform 2" id="2"/>
          <p:cNvSpPr/>
          <p:nvPr/>
        </p:nvSpPr>
        <p:spPr>
          <a:xfrm flipH="false" flipV="false" rot="0">
            <a:off x="14627541" y="8077313"/>
            <a:ext cx="4349207" cy="3016335"/>
          </a:xfrm>
          <a:custGeom>
            <a:avLst/>
            <a:gdLst/>
            <a:ahLst/>
            <a:cxnLst/>
            <a:rect r="r" b="b" t="t" l="l"/>
            <a:pathLst>
              <a:path h="3016335" w="4349207">
                <a:moveTo>
                  <a:pt x="0" y="0"/>
                </a:moveTo>
                <a:lnTo>
                  <a:pt x="4349207" y="0"/>
                </a:lnTo>
                <a:lnTo>
                  <a:pt x="4349207" y="3016335"/>
                </a:lnTo>
                <a:lnTo>
                  <a:pt x="0" y="3016335"/>
                </a:lnTo>
                <a:lnTo>
                  <a:pt x="0" y="0"/>
                </a:lnTo>
                <a:close/>
              </a:path>
            </a:pathLst>
          </a:custGeom>
          <a:blipFill>
            <a:blip r:embed="rId3"/>
            <a:stretch>
              <a:fillRect l="0" t="0" r="0" b="0"/>
            </a:stretch>
          </a:blipFill>
        </p:spPr>
      </p:sp>
      <p:sp>
        <p:nvSpPr>
          <p:cNvPr name="Freeform 3" id="3"/>
          <p:cNvSpPr/>
          <p:nvPr/>
        </p:nvSpPr>
        <p:spPr>
          <a:xfrm flipH="false" flipV="false" rot="0">
            <a:off x="13869408" y="8905445"/>
            <a:ext cx="1554366" cy="1360070"/>
          </a:xfrm>
          <a:custGeom>
            <a:avLst/>
            <a:gdLst/>
            <a:ahLst/>
            <a:cxnLst/>
            <a:rect r="r" b="b" t="t" l="l"/>
            <a:pathLst>
              <a:path h="1360070" w="1554366">
                <a:moveTo>
                  <a:pt x="0" y="0"/>
                </a:moveTo>
                <a:lnTo>
                  <a:pt x="1554366" y="0"/>
                </a:lnTo>
                <a:lnTo>
                  <a:pt x="1554366" y="1360071"/>
                </a:lnTo>
                <a:lnTo>
                  <a:pt x="0" y="1360071"/>
                </a:lnTo>
                <a:lnTo>
                  <a:pt x="0" y="0"/>
                </a:lnTo>
                <a:close/>
              </a:path>
            </a:pathLst>
          </a:custGeom>
          <a:blipFill>
            <a:blip r:embed="rId4"/>
            <a:stretch>
              <a:fillRect l="0" t="0" r="0" b="0"/>
            </a:stretch>
          </a:blipFill>
        </p:spPr>
      </p:sp>
      <p:grpSp>
        <p:nvGrpSpPr>
          <p:cNvPr name="Group 4" id="4"/>
          <p:cNvGrpSpPr/>
          <p:nvPr/>
        </p:nvGrpSpPr>
        <p:grpSpPr>
          <a:xfrm rot="0">
            <a:off x="2386255" y="1158718"/>
            <a:ext cx="5689560" cy="8426763"/>
            <a:chOff x="0" y="0"/>
            <a:chExt cx="7586080" cy="11235684"/>
          </a:xfrm>
        </p:grpSpPr>
        <p:sp>
          <p:nvSpPr>
            <p:cNvPr name="Freeform 5" id="5"/>
            <p:cNvSpPr/>
            <p:nvPr/>
          </p:nvSpPr>
          <p:spPr>
            <a:xfrm flipH="false" flipV="false" rot="0">
              <a:off x="0" y="1644088"/>
              <a:ext cx="7586080" cy="9591596"/>
            </a:xfrm>
            <a:custGeom>
              <a:avLst/>
              <a:gdLst/>
              <a:ahLst/>
              <a:cxnLst/>
              <a:rect r="r" b="b" t="t" l="l"/>
              <a:pathLst>
                <a:path h="9591596" w="7586080">
                  <a:moveTo>
                    <a:pt x="0" y="0"/>
                  </a:moveTo>
                  <a:lnTo>
                    <a:pt x="7586080" y="0"/>
                  </a:lnTo>
                  <a:lnTo>
                    <a:pt x="7586080" y="9591596"/>
                  </a:lnTo>
                  <a:lnTo>
                    <a:pt x="0" y="959159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0">
              <a:off x="3117020" y="3845394"/>
              <a:ext cx="2767499" cy="1947313"/>
            </a:xfrm>
            <a:custGeom>
              <a:avLst/>
              <a:gdLst/>
              <a:ahLst/>
              <a:cxnLst/>
              <a:rect r="r" b="b" t="t" l="l"/>
              <a:pathLst>
                <a:path h="1947313" w="2767499">
                  <a:moveTo>
                    <a:pt x="0" y="0"/>
                  </a:moveTo>
                  <a:lnTo>
                    <a:pt x="2767499" y="0"/>
                  </a:lnTo>
                  <a:lnTo>
                    <a:pt x="2767499" y="1947313"/>
                  </a:lnTo>
                  <a:lnTo>
                    <a:pt x="0" y="19473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7" id="7"/>
            <p:cNvSpPr/>
            <p:nvPr/>
          </p:nvSpPr>
          <p:spPr>
            <a:xfrm flipH="false" flipV="false" rot="-140674">
              <a:off x="1273633" y="118944"/>
              <a:ext cx="5894213" cy="3868747"/>
            </a:xfrm>
            <a:custGeom>
              <a:avLst/>
              <a:gdLst/>
              <a:ahLst/>
              <a:cxnLst/>
              <a:rect r="r" b="b" t="t" l="l"/>
              <a:pathLst>
                <a:path h="3868747" w="5894213">
                  <a:moveTo>
                    <a:pt x="0" y="0"/>
                  </a:moveTo>
                  <a:lnTo>
                    <a:pt x="5894213" y="0"/>
                  </a:lnTo>
                  <a:lnTo>
                    <a:pt x="5894213" y="3868747"/>
                  </a:lnTo>
                  <a:lnTo>
                    <a:pt x="0" y="3868747"/>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grpSp>
      <p:sp>
        <p:nvSpPr>
          <p:cNvPr name="Freeform 8" id="8"/>
          <p:cNvSpPr/>
          <p:nvPr/>
        </p:nvSpPr>
        <p:spPr>
          <a:xfrm flipH="false" flipV="false" rot="0">
            <a:off x="8428755" y="386366"/>
            <a:ext cx="9612284" cy="7305336"/>
          </a:xfrm>
          <a:custGeom>
            <a:avLst/>
            <a:gdLst/>
            <a:ahLst/>
            <a:cxnLst/>
            <a:rect r="r" b="b" t="t" l="l"/>
            <a:pathLst>
              <a:path h="7305336" w="9612284">
                <a:moveTo>
                  <a:pt x="0" y="0"/>
                </a:moveTo>
                <a:lnTo>
                  <a:pt x="9612284" y="0"/>
                </a:lnTo>
                <a:lnTo>
                  <a:pt x="9612284" y="7305336"/>
                </a:lnTo>
                <a:lnTo>
                  <a:pt x="0" y="7305336"/>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9" id="9"/>
          <p:cNvSpPr txBox="true"/>
          <p:nvPr/>
        </p:nvSpPr>
        <p:spPr>
          <a:xfrm rot="0">
            <a:off x="9818151" y="1774221"/>
            <a:ext cx="6983994" cy="4045368"/>
          </a:xfrm>
          <a:prstGeom prst="rect">
            <a:avLst/>
          </a:prstGeom>
        </p:spPr>
        <p:txBody>
          <a:bodyPr anchor="t" rtlCol="false" tIns="0" lIns="0" bIns="0" rIns="0">
            <a:spAutoFit/>
          </a:bodyPr>
          <a:lstStyle/>
          <a:p>
            <a:pPr algn="ctr">
              <a:lnSpc>
                <a:spcPts val="8026"/>
              </a:lnSpc>
            </a:pPr>
            <a:r>
              <a:rPr lang="en-US" sz="5733">
                <a:solidFill>
                  <a:srgbClr val="2C291C"/>
                </a:solidFill>
                <a:latin typeface="Lato"/>
                <a:ea typeface="Lato"/>
                <a:cs typeface="Lato"/>
                <a:sym typeface="Lato"/>
              </a:rPr>
              <a:t>Wow! It is amazing that our leftovers can make electricity and fertiliser.</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BFAEB"/>
        </a:solidFill>
      </p:bgPr>
    </p:bg>
    <p:spTree>
      <p:nvGrpSpPr>
        <p:cNvPr id="1" name=""/>
        <p:cNvGrpSpPr/>
        <p:nvPr/>
      </p:nvGrpSpPr>
      <p:grpSpPr>
        <a:xfrm>
          <a:off x="0" y="0"/>
          <a:ext cx="0" cy="0"/>
          <a:chOff x="0" y="0"/>
          <a:chExt cx="0" cy="0"/>
        </a:xfrm>
      </p:grpSpPr>
      <p:sp>
        <p:nvSpPr>
          <p:cNvPr name="Freeform 2" id="2"/>
          <p:cNvSpPr/>
          <p:nvPr/>
        </p:nvSpPr>
        <p:spPr>
          <a:xfrm flipH="false" flipV="false" rot="0">
            <a:off x="14627541" y="8077313"/>
            <a:ext cx="4349207" cy="3016335"/>
          </a:xfrm>
          <a:custGeom>
            <a:avLst/>
            <a:gdLst/>
            <a:ahLst/>
            <a:cxnLst/>
            <a:rect r="r" b="b" t="t" l="l"/>
            <a:pathLst>
              <a:path h="3016335" w="4349207">
                <a:moveTo>
                  <a:pt x="0" y="0"/>
                </a:moveTo>
                <a:lnTo>
                  <a:pt x="4349207" y="0"/>
                </a:lnTo>
                <a:lnTo>
                  <a:pt x="4349207" y="3016335"/>
                </a:lnTo>
                <a:lnTo>
                  <a:pt x="0" y="3016335"/>
                </a:lnTo>
                <a:lnTo>
                  <a:pt x="0" y="0"/>
                </a:lnTo>
                <a:close/>
              </a:path>
            </a:pathLst>
          </a:custGeom>
          <a:blipFill>
            <a:blip r:embed="rId3"/>
            <a:stretch>
              <a:fillRect l="0" t="0" r="0" b="0"/>
            </a:stretch>
          </a:blipFill>
        </p:spPr>
      </p:sp>
      <p:sp>
        <p:nvSpPr>
          <p:cNvPr name="Freeform 3" id="3"/>
          <p:cNvSpPr/>
          <p:nvPr/>
        </p:nvSpPr>
        <p:spPr>
          <a:xfrm flipH="false" flipV="false" rot="0">
            <a:off x="13869408" y="8905445"/>
            <a:ext cx="1554366" cy="1360070"/>
          </a:xfrm>
          <a:custGeom>
            <a:avLst/>
            <a:gdLst/>
            <a:ahLst/>
            <a:cxnLst/>
            <a:rect r="r" b="b" t="t" l="l"/>
            <a:pathLst>
              <a:path h="1360070" w="1554366">
                <a:moveTo>
                  <a:pt x="0" y="0"/>
                </a:moveTo>
                <a:lnTo>
                  <a:pt x="1554366" y="0"/>
                </a:lnTo>
                <a:lnTo>
                  <a:pt x="1554366" y="1360071"/>
                </a:lnTo>
                <a:lnTo>
                  <a:pt x="0" y="1360071"/>
                </a:lnTo>
                <a:lnTo>
                  <a:pt x="0" y="0"/>
                </a:lnTo>
                <a:close/>
              </a:path>
            </a:pathLst>
          </a:custGeom>
          <a:blipFill>
            <a:blip r:embed="rId4"/>
            <a:stretch>
              <a:fillRect l="0" t="0" r="0" b="0"/>
            </a:stretch>
          </a:blipFill>
        </p:spPr>
      </p:sp>
      <p:grpSp>
        <p:nvGrpSpPr>
          <p:cNvPr name="Group 4" id="4"/>
          <p:cNvGrpSpPr/>
          <p:nvPr/>
        </p:nvGrpSpPr>
        <p:grpSpPr>
          <a:xfrm rot="0">
            <a:off x="119394" y="7558679"/>
            <a:ext cx="1818612" cy="2693532"/>
            <a:chOff x="0" y="0"/>
            <a:chExt cx="2424816" cy="3591376"/>
          </a:xfrm>
        </p:grpSpPr>
        <p:sp>
          <p:nvSpPr>
            <p:cNvPr name="Freeform 5" id="5"/>
            <p:cNvSpPr/>
            <p:nvPr/>
          </p:nvSpPr>
          <p:spPr>
            <a:xfrm flipH="false" flipV="false" rot="0">
              <a:off x="0" y="525517"/>
              <a:ext cx="2424816" cy="3065860"/>
            </a:xfrm>
            <a:custGeom>
              <a:avLst/>
              <a:gdLst/>
              <a:ahLst/>
              <a:cxnLst/>
              <a:rect r="r" b="b" t="t" l="l"/>
              <a:pathLst>
                <a:path h="3065860" w="2424816">
                  <a:moveTo>
                    <a:pt x="0" y="0"/>
                  </a:moveTo>
                  <a:lnTo>
                    <a:pt x="2424816" y="0"/>
                  </a:lnTo>
                  <a:lnTo>
                    <a:pt x="2424816" y="3065859"/>
                  </a:lnTo>
                  <a:lnTo>
                    <a:pt x="0" y="306585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0">
              <a:off x="996325" y="1229143"/>
              <a:ext cx="884604" cy="622439"/>
            </a:xfrm>
            <a:custGeom>
              <a:avLst/>
              <a:gdLst/>
              <a:ahLst/>
              <a:cxnLst/>
              <a:rect r="r" b="b" t="t" l="l"/>
              <a:pathLst>
                <a:path h="622439" w="884604">
                  <a:moveTo>
                    <a:pt x="0" y="0"/>
                  </a:moveTo>
                  <a:lnTo>
                    <a:pt x="884604" y="0"/>
                  </a:lnTo>
                  <a:lnTo>
                    <a:pt x="884604" y="622439"/>
                  </a:lnTo>
                  <a:lnTo>
                    <a:pt x="0" y="622439"/>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7" id="7"/>
            <p:cNvSpPr/>
            <p:nvPr/>
          </p:nvSpPr>
          <p:spPr>
            <a:xfrm flipH="false" flipV="false" rot="-140674">
              <a:off x="407104" y="38019"/>
              <a:ext cx="1884028" cy="1236607"/>
            </a:xfrm>
            <a:custGeom>
              <a:avLst/>
              <a:gdLst/>
              <a:ahLst/>
              <a:cxnLst/>
              <a:rect r="r" b="b" t="t" l="l"/>
              <a:pathLst>
                <a:path h="1236607" w="1884028">
                  <a:moveTo>
                    <a:pt x="0" y="0"/>
                  </a:moveTo>
                  <a:lnTo>
                    <a:pt x="1884028" y="0"/>
                  </a:lnTo>
                  <a:lnTo>
                    <a:pt x="1884028" y="1236607"/>
                  </a:lnTo>
                  <a:lnTo>
                    <a:pt x="0" y="1236607"/>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grpSp>
      <p:sp>
        <p:nvSpPr>
          <p:cNvPr name="Freeform 8" id="8"/>
          <p:cNvSpPr/>
          <p:nvPr/>
        </p:nvSpPr>
        <p:spPr>
          <a:xfrm flipH="false" flipV="false" rot="0">
            <a:off x="801876" y="2833485"/>
            <a:ext cx="3747966" cy="4223061"/>
          </a:xfrm>
          <a:custGeom>
            <a:avLst/>
            <a:gdLst/>
            <a:ahLst/>
            <a:cxnLst/>
            <a:rect r="r" b="b" t="t" l="l"/>
            <a:pathLst>
              <a:path h="4223061" w="3747966">
                <a:moveTo>
                  <a:pt x="0" y="0"/>
                </a:moveTo>
                <a:lnTo>
                  <a:pt x="3747966" y="0"/>
                </a:lnTo>
                <a:lnTo>
                  <a:pt x="3747966" y="4223060"/>
                </a:lnTo>
                <a:lnTo>
                  <a:pt x="0" y="4223060"/>
                </a:lnTo>
                <a:lnTo>
                  <a:pt x="0" y="0"/>
                </a:lnTo>
                <a:close/>
              </a:path>
            </a:pathLst>
          </a:custGeom>
          <a:blipFill>
            <a:blip r:embed="rId11"/>
            <a:stretch>
              <a:fillRect l="0" t="0" r="0" b="0"/>
            </a:stretch>
          </a:blipFill>
        </p:spPr>
      </p:sp>
      <p:sp>
        <p:nvSpPr>
          <p:cNvPr name="Freeform 9" id="9"/>
          <p:cNvSpPr/>
          <p:nvPr/>
        </p:nvSpPr>
        <p:spPr>
          <a:xfrm flipH="false" flipV="false" rot="0">
            <a:off x="6249026" y="3369696"/>
            <a:ext cx="1492997" cy="2017564"/>
          </a:xfrm>
          <a:custGeom>
            <a:avLst/>
            <a:gdLst/>
            <a:ahLst/>
            <a:cxnLst/>
            <a:rect r="r" b="b" t="t" l="l"/>
            <a:pathLst>
              <a:path h="2017564" w="1492997">
                <a:moveTo>
                  <a:pt x="0" y="0"/>
                </a:moveTo>
                <a:lnTo>
                  <a:pt x="1492998" y="0"/>
                </a:lnTo>
                <a:lnTo>
                  <a:pt x="1492998" y="2017564"/>
                </a:lnTo>
                <a:lnTo>
                  <a:pt x="0" y="2017564"/>
                </a:lnTo>
                <a:lnTo>
                  <a:pt x="0" y="0"/>
                </a:lnTo>
                <a:close/>
              </a:path>
            </a:pathLst>
          </a:custGeom>
          <a:blipFill>
            <a:blip r:embed="rId12"/>
            <a:stretch>
              <a:fillRect l="0" t="0" r="0" b="0"/>
            </a:stretch>
          </a:blipFill>
        </p:spPr>
      </p:sp>
      <p:sp>
        <p:nvSpPr>
          <p:cNvPr name="Freeform 10" id="10"/>
          <p:cNvSpPr/>
          <p:nvPr/>
        </p:nvSpPr>
        <p:spPr>
          <a:xfrm flipH="false" flipV="false" rot="0">
            <a:off x="5107855" y="7056545"/>
            <a:ext cx="1384592" cy="2528935"/>
          </a:xfrm>
          <a:custGeom>
            <a:avLst/>
            <a:gdLst/>
            <a:ahLst/>
            <a:cxnLst/>
            <a:rect r="r" b="b" t="t" l="l"/>
            <a:pathLst>
              <a:path h="2528935" w="1384592">
                <a:moveTo>
                  <a:pt x="0" y="0"/>
                </a:moveTo>
                <a:lnTo>
                  <a:pt x="1384592" y="0"/>
                </a:lnTo>
                <a:lnTo>
                  <a:pt x="1384592" y="2528936"/>
                </a:lnTo>
                <a:lnTo>
                  <a:pt x="0" y="2528936"/>
                </a:lnTo>
                <a:lnTo>
                  <a:pt x="0" y="0"/>
                </a:lnTo>
                <a:close/>
              </a:path>
            </a:pathLst>
          </a:custGeom>
          <a:blipFill>
            <a:blip r:embed="rId13"/>
            <a:stretch>
              <a:fillRect l="0" t="0" r="0" b="0"/>
            </a:stretch>
          </a:blipFill>
        </p:spPr>
      </p:sp>
      <p:sp>
        <p:nvSpPr>
          <p:cNvPr name="Freeform 11" id="11"/>
          <p:cNvSpPr/>
          <p:nvPr/>
        </p:nvSpPr>
        <p:spPr>
          <a:xfrm flipH="false" flipV="false" rot="0">
            <a:off x="6653973" y="5722074"/>
            <a:ext cx="2328501" cy="1836605"/>
          </a:xfrm>
          <a:custGeom>
            <a:avLst/>
            <a:gdLst/>
            <a:ahLst/>
            <a:cxnLst/>
            <a:rect r="r" b="b" t="t" l="l"/>
            <a:pathLst>
              <a:path h="1836605" w="2328501">
                <a:moveTo>
                  <a:pt x="0" y="0"/>
                </a:moveTo>
                <a:lnTo>
                  <a:pt x="2328501" y="0"/>
                </a:lnTo>
                <a:lnTo>
                  <a:pt x="2328501" y="1836605"/>
                </a:lnTo>
                <a:lnTo>
                  <a:pt x="0" y="1836605"/>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2" id="12"/>
          <p:cNvSpPr/>
          <p:nvPr/>
        </p:nvSpPr>
        <p:spPr>
          <a:xfrm flipH="false" flipV="false" rot="0">
            <a:off x="9144000" y="5143500"/>
            <a:ext cx="1929124" cy="2415179"/>
          </a:xfrm>
          <a:custGeom>
            <a:avLst/>
            <a:gdLst/>
            <a:ahLst/>
            <a:cxnLst/>
            <a:rect r="r" b="b" t="t" l="l"/>
            <a:pathLst>
              <a:path h="2415179" w="1929124">
                <a:moveTo>
                  <a:pt x="0" y="0"/>
                </a:moveTo>
                <a:lnTo>
                  <a:pt x="1929124" y="0"/>
                </a:lnTo>
                <a:lnTo>
                  <a:pt x="1929124" y="2415179"/>
                </a:lnTo>
                <a:lnTo>
                  <a:pt x="0" y="2415179"/>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3" id="13"/>
          <p:cNvSpPr/>
          <p:nvPr/>
        </p:nvSpPr>
        <p:spPr>
          <a:xfrm flipH="false" flipV="false" rot="0">
            <a:off x="7252848" y="8162641"/>
            <a:ext cx="3265076" cy="1485609"/>
          </a:xfrm>
          <a:custGeom>
            <a:avLst/>
            <a:gdLst/>
            <a:ahLst/>
            <a:cxnLst/>
            <a:rect r="r" b="b" t="t" l="l"/>
            <a:pathLst>
              <a:path h="1485609" w="3265076">
                <a:moveTo>
                  <a:pt x="0" y="0"/>
                </a:moveTo>
                <a:lnTo>
                  <a:pt x="3265075" y="0"/>
                </a:lnTo>
                <a:lnTo>
                  <a:pt x="3265075" y="1485609"/>
                </a:lnTo>
                <a:lnTo>
                  <a:pt x="0" y="1485609"/>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14" id="14"/>
          <p:cNvSpPr/>
          <p:nvPr/>
        </p:nvSpPr>
        <p:spPr>
          <a:xfrm flipH="false" flipV="false" rot="0">
            <a:off x="7818224" y="2037482"/>
            <a:ext cx="1801820" cy="2664428"/>
          </a:xfrm>
          <a:custGeom>
            <a:avLst/>
            <a:gdLst/>
            <a:ahLst/>
            <a:cxnLst/>
            <a:rect r="r" b="b" t="t" l="l"/>
            <a:pathLst>
              <a:path h="2664428" w="1801820">
                <a:moveTo>
                  <a:pt x="0" y="0"/>
                </a:moveTo>
                <a:lnTo>
                  <a:pt x="1801819" y="0"/>
                </a:lnTo>
                <a:lnTo>
                  <a:pt x="1801819" y="2664428"/>
                </a:lnTo>
                <a:lnTo>
                  <a:pt x="0" y="2664428"/>
                </a:lnTo>
                <a:lnTo>
                  <a:pt x="0" y="0"/>
                </a:lnTo>
                <a:close/>
              </a:path>
            </a:pathLst>
          </a:custGeom>
          <a:blipFill>
            <a:blip r:embed="rId20"/>
            <a:stretch>
              <a:fillRect l="0" t="0" r="0" b="0"/>
            </a:stretch>
          </a:blipFill>
        </p:spPr>
      </p:sp>
      <p:sp>
        <p:nvSpPr>
          <p:cNvPr name="Freeform 15" id="15"/>
          <p:cNvSpPr/>
          <p:nvPr/>
        </p:nvSpPr>
        <p:spPr>
          <a:xfrm flipH="false" flipV="false" rot="0">
            <a:off x="10108562" y="1906023"/>
            <a:ext cx="1747610" cy="2657961"/>
          </a:xfrm>
          <a:custGeom>
            <a:avLst/>
            <a:gdLst/>
            <a:ahLst/>
            <a:cxnLst/>
            <a:rect r="r" b="b" t="t" l="l"/>
            <a:pathLst>
              <a:path h="2657961" w="1747610">
                <a:moveTo>
                  <a:pt x="0" y="0"/>
                </a:moveTo>
                <a:lnTo>
                  <a:pt x="1747610" y="0"/>
                </a:lnTo>
                <a:lnTo>
                  <a:pt x="1747610" y="2657961"/>
                </a:lnTo>
                <a:lnTo>
                  <a:pt x="0" y="2657961"/>
                </a:lnTo>
                <a:lnTo>
                  <a:pt x="0" y="0"/>
                </a:lnTo>
                <a:close/>
              </a:path>
            </a:pathLst>
          </a:custGeom>
          <a:blipFill>
            <a:blip r:embed="rId21">
              <a:extLst>
                <a:ext uri="{96DAC541-7B7A-43D3-8B79-37D633B846F1}">
                  <asvg:svgBlip xmlns:asvg="http://schemas.microsoft.com/office/drawing/2016/SVG/main" r:embed="rId22"/>
                </a:ext>
              </a:extLst>
            </a:blip>
            <a:stretch>
              <a:fillRect l="0" t="0" r="0" b="0"/>
            </a:stretch>
          </a:blipFill>
        </p:spPr>
      </p:sp>
      <p:sp>
        <p:nvSpPr>
          <p:cNvPr name="Freeform 16" id="16"/>
          <p:cNvSpPr/>
          <p:nvPr/>
        </p:nvSpPr>
        <p:spPr>
          <a:xfrm flipH="false" flipV="false" rot="0">
            <a:off x="4672461" y="2644510"/>
            <a:ext cx="1114737" cy="4114800"/>
          </a:xfrm>
          <a:custGeom>
            <a:avLst/>
            <a:gdLst/>
            <a:ahLst/>
            <a:cxnLst/>
            <a:rect r="r" b="b" t="t" l="l"/>
            <a:pathLst>
              <a:path h="4114800" w="1114737">
                <a:moveTo>
                  <a:pt x="0" y="0"/>
                </a:moveTo>
                <a:lnTo>
                  <a:pt x="1114737" y="0"/>
                </a:lnTo>
                <a:lnTo>
                  <a:pt x="1114737" y="4114800"/>
                </a:lnTo>
                <a:lnTo>
                  <a:pt x="0" y="4114800"/>
                </a:lnTo>
                <a:lnTo>
                  <a:pt x="0" y="0"/>
                </a:lnTo>
                <a:close/>
              </a:path>
            </a:pathLst>
          </a:custGeom>
          <a:blipFill>
            <a:blip r:embed="rId23">
              <a:extLst>
                <a:ext uri="{96DAC541-7B7A-43D3-8B79-37D633B846F1}">
                  <asvg:svgBlip xmlns:asvg="http://schemas.microsoft.com/office/drawing/2016/SVG/main" r:embed="rId24"/>
                </a:ext>
              </a:extLst>
            </a:blip>
            <a:stretch>
              <a:fillRect l="0" t="0" r="0" b="0"/>
            </a:stretch>
          </a:blipFill>
        </p:spPr>
      </p:sp>
      <p:sp>
        <p:nvSpPr>
          <p:cNvPr name="TextBox 17" id="17"/>
          <p:cNvSpPr txBox="true"/>
          <p:nvPr/>
        </p:nvSpPr>
        <p:spPr>
          <a:xfrm rot="0">
            <a:off x="511471" y="149484"/>
            <a:ext cx="16747829" cy="1177023"/>
          </a:xfrm>
          <a:prstGeom prst="rect">
            <a:avLst/>
          </a:prstGeom>
        </p:spPr>
        <p:txBody>
          <a:bodyPr anchor="t" rtlCol="false" tIns="0" lIns="0" bIns="0" rIns="0">
            <a:spAutoFit/>
          </a:bodyPr>
          <a:lstStyle/>
          <a:p>
            <a:pPr algn="l">
              <a:lnSpc>
                <a:spcPts val="9671"/>
              </a:lnSpc>
            </a:pPr>
            <a:r>
              <a:rPr lang="en-US" sz="6908">
                <a:solidFill>
                  <a:srgbClr val="2C291C"/>
                </a:solidFill>
                <a:latin typeface="Lato"/>
                <a:ea typeface="Lato"/>
                <a:cs typeface="Lato"/>
                <a:sym typeface="Lato"/>
              </a:rPr>
              <a:t>What goes in a recycling bin?</a:t>
            </a:r>
          </a:p>
        </p:txBody>
      </p:sp>
      <p:sp>
        <p:nvSpPr>
          <p:cNvPr name="TextBox 18" id="18"/>
          <p:cNvSpPr txBox="true"/>
          <p:nvPr/>
        </p:nvSpPr>
        <p:spPr>
          <a:xfrm rot="0">
            <a:off x="11935537" y="1723948"/>
            <a:ext cx="5323763" cy="5955925"/>
          </a:xfrm>
          <a:prstGeom prst="rect">
            <a:avLst/>
          </a:prstGeom>
        </p:spPr>
        <p:txBody>
          <a:bodyPr anchor="t" rtlCol="false" tIns="0" lIns="0" bIns="0" rIns="0">
            <a:spAutoFit/>
          </a:bodyPr>
          <a:lstStyle/>
          <a:p>
            <a:pPr algn="ctr">
              <a:lnSpc>
                <a:spcPts val="5910"/>
              </a:lnSpc>
            </a:pPr>
            <a:r>
              <a:rPr lang="en-US" sz="5008">
                <a:solidFill>
                  <a:srgbClr val="2C291C"/>
                </a:solidFill>
                <a:latin typeface="Lato"/>
                <a:ea typeface="Lato"/>
                <a:cs typeface="Lato"/>
                <a:sym typeface="Lato"/>
              </a:rPr>
              <a:t>paper</a:t>
            </a:r>
          </a:p>
          <a:p>
            <a:pPr algn="ctr">
              <a:lnSpc>
                <a:spcPts val="5910"/>
              </a:lnSpc>
            </a:pPr>
            <a:r>
              <a:rPr lang="en-US" sz="5008">
                <a:solidFill>
                  <a:srgbClr val="2C291C"/>
                </a:solidFill>
                <a:latin typeface="Lato"/>
                <a:ea typeface="Lato"/>
                <a:cs typeface="Lato"/>
                <a:sym typeface="Lato"/>
              </a:rPr>
              <a:t>cardboard</a:t>
            </a:r>
          </a:p>
          <a:p>
            <a:pPr algn="ctr">
              <a:lnSpc>
                <a:spcPts val="5910"/>
              </a:lnSpc>
            </a:pPr>
            <a:r>
              <a:rPr lang="en-US" sz="5008">
                <a:solidFill>
                  <a:srgbClr val="2C291C"/>
                </a:solidFill>
                <a:latin typeface="Lato"/>
                <a:ea typeface="Lato"/>
                <a:cs typeface="Lato"/>
                <a:sym typeface="Lato"/>
              </a:rPr>
              <a:t>plastic bottles</a:t>
            </a:r>
          </a:p>
          <a:p>
            <a:pPr algn="ctr">
              <a:lnSpc>
                <a:spcPts val="5910"/>
              </a:lnSpc>
            </a:pPr>
            <a:r>
              <a:rPr lang="en-US" sz="5008">
                <a:solidFill>
                  <a:srgbClr val="2C291C"/>
                </a:solidFill>
                <a:latin typeface="Lato"/>
                <a:ea typeface="Lato"/>
                <a:cs typeface="Lato"/>
                <a:sym typeface="Lato"/>
              </a:rPr>
              <a:t>plastic containers</a:t>
            </a:r>
          </a:p>
          <a:p>
            <a:pPr algn="ctr">
              <a:lnSpc>
                <a:spcPts val="5910"/>
              </a:lnSpc>
            </a:pPr>
            <a:r>
              <a:rPr lang="en-US" sz="5008">
                <a:solidFill>
                  <a:srgbClr val="2C291C"/>
                </a:solidFill>
                <a:latin typeface="Lato"/>
                <a:ea typeface="Lato"/>
                <a:cs typeface="Lato"/>
                <a:sym typeface="Lato"/>
              </a:rPr>
              <a:t>metal tins</a:t>
            </a:r>
          </a:p>
          <a:p>
            <a:pPr algn="ctr">
              <a:lnSpc>
                <a:spcPts val="5910"/>
              </a:lnSpc>
            </a:pPr>
            <a:r>
              <a:rPr lang="en-US" sz="5008">
                <a:solidFill>
                  <a:srgbClr val="2C291C"/>
                </a:solidFill>
                <a:latin typeface="Lato"/>
                <a:ea typeface="Lato"/>
                <a:cs typeface="Lato"/>
                <a:sym typeface="Lato"/>
              </a:rPr>
              <a:t>tin cans</a:t>
            </a:r>
          </a:p>
          <a:p>
            <a:pPr algn="ctr">
              <a:lnSpc>
                <a:spcPts val="5910"/>
              </a:lnSpc>
            </a:pPr>
            <a:r>
              <a:rPr lang="en-US" sz="5008">
                <a:solidFill>
                  <a:srgbClr val="2C291C"/>
                </a:solidFill>
                <a:latin typeface="Lato"/>
                <a:ea typeface="Lato"/>
                <a:cs typeface="Lato"/>
                <a:sym typeface="Lato"/>
              </a:rPr>
              <a:t>glass bottles </a:t>
            </a:r>
          </a:p>
          <a:p>
            <a:pPr algn="ctr">
              <a:lnSpc>
                <a:spcPts val="5910"/>
              </a:lnSpc>
            </a:pPr>
            <a:r>
              <a:rPr lang="en-US" sz="5008">
                <a:solidFill>
                  <a:srgbClr val="2C291C"/>
                </a:solidFill>
                <a:latin typeface="Lato"/>
                <a:ea typeface="Lato"/>
                <a:cs typeface="Lato"/>
                <a:sym typeface="Lato"/>
              </a:rPr>
              <a:t>glass jars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DAG0pf6khrE</dc:identifier>
  <dcterms:modified xsi:type="dcterms:W3CDTF">2011-08-01T06:04:30Z</dcterms:modified>
  <cp:revision>1</cp:revision>
  <dc:title>Assembly - What goes in what bin?</dc:title>
</cp:coreProperties>
</file>