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8288000" cy="10287000"/>
  <p:notesSz cx="6858000" cy="9144000"/>
  <p:embeddedFontLst>
    <p:embeddedFont>
      <p:font typeface="Lato" charset="1" panose="020F0502020204030203"/>
      <p:regular r:id="rId38"/>
    </p:embeddedFont>
    <p:embeddedFont>
      <p:font typeface="Lato Bold" charset="1" panose="020F0502020204030203"/>
      <p:regular r:id="rId39"/>
    </p:embeddedFont>
    <p:embeddedFont>
      <p:font typeface="Lato Italics" charset="1" panose="020F0502020204030203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notesMasters/notesMaster1.xml" Type="http://schemas.openxmlformats.org/officeDocument/2006/relationships/notesMaster"/><Relationship Id="rId42" Target="theme/theme2.xml" Type="http://schemas.openxmlformats.org/officeDocument/2006/relationships/theme"/><Relationship Id="rId43" Target="notesSlides/notesSlide1.xml" Type="http://schemas.openxmlformats.org/officeDocument/2006/relationships/notesSlide"/><Relationship Id="rId44" Target="notesSlides/notesSlide2.xml" Type="http://schemas.openxmlformats.org/officeDocument/2006/relationships/notesSlide"/><Relationship Id="rId45" Target="notesSlides/notesSlide3.xml" Type="http://schemas.openxmlformats.org/officeDocument/2006/relationships/notesSlide"/><Relationship Id="rId46" Target="notesSlides/notesSlide4.xml" Type="http://schemas.openxmlformats.org/officeDocument/2006/relationships/notesSlide"/><Relationship Id="rId47" Target="notesSlides/notesSlide5.xml" Type="http://schemas.openxmlformats.org/officeDocument/2006/relationships/notesSlide"/><Relationship Id="rId48" Target="notesSlides/notesSlide6.xml" Type="http://schemas.openxmlformats.org/officeDocument/2006/relationships/notesSlide"/><Relationship Id="rId49" Target="notesSlides/notesSlide7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8.xml" Type="http://schemas.openxmlformats.org/officeDocument/2006/relationships/notesSlide"/><Relationship Id="rId51" Target="notesSlides/notesSlide9.xml" Type="http://schemas.openxmlformats.org/officeDocument/2006/relationships/notesSlide"/><Relationship Id="rId52" Target="notesSlides/notesSlide10.xml" Type="http://schemas.openxmlformats.org/officeDocument/2006/relationships/notesSlide"/><Relationship Id="rId53" Target="notesSlides/notesSlide11.xml" Type="http://schemas.openxmlformats.org/officeDocument/2006/relationships/notesSlide"/><Relationship Id="rId54" Target="notesSlides/notesSlide12.xml" Type="http://schemas.openxmlformats.org/officeDocument/2006/relationships/notesSlide"/><Relationship Id="rId55" Target="notesSlides/notesSlide13.xml" Type="http://schemas.openxmlformats.org/officeDocument/2006/relationships/notesSlide"/><Relationship Id="rId56" Target="notesSlides/notesSlide14.xml" Type="http://schemas.openxmlformats.org/officeDocument/2006/relationships/notesSlide"/><Relationship Id="rId57" Target="notesSlides/notesSlide15.xml" Type="http://schemas.openxmlformats.org/officeDocument/2006/relationships/notesSlide"/><Relationship Id="rId58" Target="notesSlides/notesSlide16.xml" Type="http://schemas.openxmlformats.org/officeDocument/2006/relationships/notesSlide"/><Relationship Id="rId59" Target="notesSlides/notesSlide17.xml" Type="http://schemas.openxmlformats.org/officeDocument/2006/relationships/notesSlide"/><Relationship Id="rId6" Target="slides/slide1.xml" Type="http://schemas.openxmlformats.org/officeDocument/2006/relationships/slide"/><Relationship Id="rId60" Target="notesSlides/notesSlide18.xml" Type="http://schemas.openxmlformats.org/officeDocument/2006/relationships/notesSlide"/><Relationship Id="rId61" Target="notesSlides/notesSlide19.xml" Type="http://schemas.openxmlformats.org/officeDocument/2006/relationships/notesSlide"/><Relationship Id="rId62" Target="notesSlides/notesSlide20.xml" Type="http://schemas.openxmlformats.org/officeDocument/2006/relationships/notesSlide"/><Relationship Id="rId63" Target="notesSlides/notesSlide21.xml" Type="http://schemas.openxmlformats.org/officeDocument/2006/relationships/notesSlide"/><Relationship Id="rId64" Target="notesSlides/notesSlide22.xml" Type="http://schemas.openxmlformats.org/officeDocument/2006/relationships/notesSlide"/><Relationship Id="rId65" Target="notesSlides/notesSlide23.xml" Type="http://schemas.openxmlformats.org/officeDocument/2006/relationships/notesSlide"/><Relationship Id="rId66" Target="notesSlides/notesSlide24.xml" Type="http://schemas.openxmlformats.org/officeDocument/2006/relationships/notesSlide"/><Relationship Id="rId67" Target="notesSlides/notesSlide25.xml" Type="http://schemas.openxmlformats.org/officeDocument/2006/relationships/notesSlide"/><Relationship Id="rId68" Target="notesSlides/notesSlide26.xml" Type="http://schemas.openxmlformats.org/officeDocument/2006/relationships/notesSlide"/><Relationship Id="rId69" Target="notesSlides/notesSlide27.xml" Type="http://schemas.openxmlformats.org/officeDocument/2006/relationships/notesSlide"/><Relationship Id="rId7" Target="slides/slide2.xml" Type="http://schemas.openxmlformats.org/officeDocument/2006/relationships/slide"/><Relationship Id="rId70" Target="notesSlides/notesSlide28.xml" Type="http://schemas.openxmlformats.org/officeDocument/2006/relationships/notesSlide"/><Relationship Id="rId71" Target="notesSlides/notesSlide29.xml" Type="http://schemas.openxmlformats.org/officeDocument/2006/relationships/notes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2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_rels/notesSlide2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2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2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cotton: A soft material that comes from a plant and is used to make clothes.</a:t>
            </a:r>
          </a:p>
          <a:p>
            <a:r>
              <a:rPr lang="en-US"/>
              <a:t/>
            </a:r>
          </a:p>
          <a:p>
            <a:r>
              <a:rPr lang="en-US"/>
              <a:t>natural: Something that comes from nature, like plants, animals, or the earth.</a:t>
            </a:r>
          </a:p>
          <a:p>
            <a:r>
              <a:rPr lang="en-US"/>
              <a:t/>
            </a:r>
          </a:p>
          <a:p>
            <a:r>
              <a:rPr lang="en-US"/>
              <a:t>synthetic: Something made by people using chemicals, not found in nature.</a:t>
            </a:r>
          </a:p>
          <a:p>
            <a:r>
              <a:rPr lang="en-US"/>
              <a:t/>
            </a:r>
          </a:p>
          <a:p>
            <a:r>
              <a:rPr lang="en-US"/>
              <a:t>transportation: Moving things or people from one place to another, like by car, train, or truck.</a:t>
            </a:r>
          </a:p>
          <a:p>
            <a:r>
              <a:rPr lang="en-US"/>
              <a:t/>
            </a:r>
          </a:p>
          <a:p>
            <a:r>
              <a:rPr lang="en-US"/>
              <a:t>refinery: A place where oil is cleaned and changed into useful things.</a:t>
            </a:r>
          </a:p>
          <a:p>
            <a:r>
              <a:rPr lang="en-US"/>
              <a:t/>
            </a:r>
          </a:p>
          <a:p>
            <a:r>
              <a:rPr lang="en-US"/>
              <a:t>factory: A big building where things are made by machines and workers.</a:t>
            </a:r>
          </a:p>
          <a:p>
            <a:r>
              <a:rPr lang="en-US"/>
              <a:t/>
            </a:r>
          </a:p>
          <a:p>
            <a:r>
              <a:rPr lang="en-US"/>
              <a:t>dye: A special liquid that changes the colour of things, like clothes.</a:t>
            </a:r>
          </a:p>
          <a:p>
            <a:r>
              <a:rPr lang="en-US"/>
              <a:t/>
            </a:r>
          </a:p>
          <a:p>
            <a:r>
              <a:rPr lang="en-US"/>
              <a:t>chemicals: Special substances that can change things or help make new things.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 = synthetic</a:t>
            </a:r>
          </a:p>
          <a:p>
            <a:r>
              <a:rPr lang="en-US"/>
              <a:t>2 = dye</a:t>
            </a:r>
          </a:p>
          <a:p>
            <a:r>
              <a:rPr lang="en-US"/>
              <a:t>3 = chemicals</a:t>
            </a:r>
          </a:p>
          <a:p>
            <a:r>
              <a:rPr lang="en-US"/>
              <a:t>4 = transportation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Discussion 1</a:t>
            </a:r>
          </a:p>
          <a:p>
            <a:r>
              <a:rPr lang="en-US"/>
              <a:t/>
            </a:r>
          </a:p>
          <a:p>
            <a:r>
              <a:rPr lang="en-US"/>
              <a:t>- Read question to children twice</a:t>
            </a:r>
          </a:p>
          <a:p>
            <a:r>
              <a:rPr lang="en-US"/>
              <a:t>- Give children a moment to think about the question </a:t>
            </a:r>
          </a:p>
          <a:p>
            <a:r>
              <a:rPr lang="en-US"/>
              <a:t>- In partners, get children to share their thoughts using sentence stem 'To make the journey of clothes better we can...'</a:t>
            </a:r>
          </a:p>
          <a:p>
            <a:r>
              <a:rPr lang="en-US"/>
              <a:t>-Give children 2 minutes in partners to discuss their opinions</a:t>
            </a:r>
          </a:p>
          <a:p>
            <a:r>
              <a:rPr lang="en-US"/>
              <a:t>- Listen in to discussion. Spotlight two children</a:t>
            </a:r>
          </a:p>
          <a:p>
            <a:r>
              <a:rPr lang="en-US"/>
              <a:t/>
            </a:r>
          </a:p>
          <a:p>
            <a:r>
              <a:rPr lang="en-US"/>
              <a:t>Repeat with question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 = cotton</a:t>
            </a:r>
          </a:p>
          <a:p>
            <a:r>
              <a:rPr lang="en-US"/>
              <a:t>2 = refinery</a:t>
            </a:r>
          </a:p>
          <a:p>
            <a:r>
              <a:rPr lang="en-US"/>
              <a:t>3 = factory</a:t>
            </a:r>
          </a:p>
          <a:p>
            <a:r>
              <a:rPr lang="en-US"/>
              <a:t>4 = natural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56.jpeg" Type="http://schemas.openxmlformats.org/officeDocument/2006/relationships/image"/><Relationship Id="rId12" Target="../media/VAGy9PjmiHE.mp4" Type="http://schemas.openxmlformats.org/officeDocument/2006/relationships/video"/><Relationship Id="rId13" Target="../media/VAGy9PjmiHE.mp4" Type="http://schemas.microsoft.com/office/2007/relationships/media"/><Relationship Id="rId14" Target="../media/image57.jpeg" Type="http://schemas.openxmlformats.org/officeDocument/2006/relationships/image"/><Relationship Id="rId15" Target="../media/image28.jpeg" Type="http://schemas.openxmlformats.org/officeDocument/2006/relationships/image"/><Relationship Id="rId2" Target="../notesSlides/notesSlide7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y9PjmiHE.mp4" Type="http://schemas.openxmlformats.org/officeDocument/2006/relationships/video"/><Relationship Id="rId11" Target="../media/VAGy9PjmiHE.mp4" Type="http://schemas.microsoft.com/office/2007/relationships/media"/><Relationship Id="rId12" Target="../media/image57.jpeg" Type="http://schemas.openxmlformats.org/officeDocument/2006/relationships/image"/><Relationship Id="rId13" Target="../media/image53.jpeg" Type="http://schemas.openxmlformats.org/officeDocument/2006/relationships/image"/><Relationship Id="rId14" Target="../media/image54.jpeg" Type="http://schemas.openxmlformats.org/officeDocument/2006/relationships/image"/><Relationship Id="rId15" Target="../media/image55.jpeg" Type="http://schemas.openxmlformats.org/officeDocument/2006/relationships/image"/><Relationship Id="rId16" Target="../media/image13.png" Type="http://schemas.openxmlformats.org/officeDocument/2006/relationships/image"/><Relationship Id="rId17" Target="../media/image14.svg" Type="http://schemas.openxmlformats.org/officeDocument/2006/relationships/image"/><Relationship Id="rId18" Target="../media/image28.jpeg" Type="http://schemas.openxmlformats.org/officeDocument/2006/relationships/image"/><Relationship Id="rId2" Target="../notesSlides/notesSlide8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9.png" Type="http://schemas.openxmlformats.org/officeDocument/2006/relationships/image"/><Relationship Id="rId8" Target="../media/image50.svg" Type="http://schemas.openxmlformats.org/officeDocument/2006/relationships/image"/><Relationship Id="rId9" Target="../media/image56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58.jpeg" Type="http://schemas.openxmlformats.org/officeDocument/2006/relationships/image"/><Relationship Id="rId12" Target="../media/image59.jpeg" Type="http://schemas.openxmlformats.org/officeDocument/2006/relationships/image"/><Relationship Id="rId13" Target="../media/image60.jpeg" Type="http://schemas.openxmlformats.org/officeDocument/2006/relationships/image"/><Relationship Id="rId2" Target="../notesSlides/notesSlide9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jpeg" Type="http://schemas.openxmlformats.org/officeDocument/2006/relationships/image"/><Relationship Id="rId11" Target="../media/image55.jpe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14" Target="../media/image28.jpeg" Type="http://schemas.openxmlformats.org/officeDocument/2006/relationships/image"/><Relationship Id="rId15" Target="../media/image58.jpeg" Type="http://schemas.openxmlformats.org/officeDocument/2006/relationships/image"/><Relationship Id="rId16" Target="../media/image59.jpeg" Type="http://schemas.openxmlformats.org/officeDocument/2006/relationships/image"/><Relationship Id="rId17" Target="../media/image60.jpeg" Type="http://schemas.openxmlformats.org/officeDocument/2006/relationships/image"/><Relationship Id="rId2" Target="../notesSlides/notesSlide10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56.jpeg" Type="http://schemas.openxmlformats.org/officeDocument/2006/relationships/image"/><Relationship Id="rId6" Target="../media/VAGy9PjmiHE.mp4" Type="http://schemas.openxmlformats.org/officeDocument/2006/relationships/video"/><Relationship Id="rId7" Target="../media/VAGy9PjmiHE.mp4" Type="http://schemas.microsoft.com/office/2007/relationships/media"/><Relationship Id="rId8" Target="../media/image57.jpeg" Type="http://schemas.openxmlformats.org/officeDocument/2006/relationships/image"/><Relationship Id="rId9" Target="../media/image5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51.jpeg" Type="http://schemas.openxmlformats.org/officeDocument/2006/relationships/image"/><Relationship Id="rId12" Target="../media/image53.jpeg" Type="http://schemas.openxmlformats.org/officeDocument/2006/relationships/image"/><Relationship Id="rId13" Target="../media/image59.jpeg" Type="http://schemas.openxmlformats.org/officeDocument/2006/relationships/image"/><Relationship Id="rId14" Target="../media/image60.jpeg" Type="http://schemas.openxmlformats.org/officeDocument/2006/relationships/image"/><Relationship Id="rId15" Target="../media/image52.png" Type="http://schemas.openxmlformats.org/officeDocument/2006/relationships/image"/><Relationship Id="rId2" Target="../notesSlides/notesSlide1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51.jpeg" Type="http://schemas.openxmlformats.org/officeDocument/2006/relationships/image"/><Relationship Id="rId12" Target="../media/image53.jpeg" Type="http://schemas.openxmlformats.org/officeDocument/2006/relationships/image"/><Relationship Id="rId13" Target="../media/image59.jpeg" Type="http://schemas.openxmlformats.org/officeDocument/2006/relationships/image"/><Relationship Id="rId14" Target="../media/image60.jpeg" Type="http://schemas.openxmlformats.org/officeDocument/2006/relationships/image"/><Relationship Id="rId15" Target="../media/image52.png" Type="http://schemas.openxmlformats.org/officeDocument/2006/relationships/image"/><Relationship Id="rId2" Target="../notesSlides/notesSlide12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svg" Type="http://schemas.openxmlformats.org/officeDocument/2006/relationships/image"/><Relationship Id="rId12" Target="../media/image1.png" Type="http://schemas.openxmlformats.org/officeDocument/2006/relationships/image"/><Relationship Id="rId2" Target="../notesSlides/notesSlide13.xml" Type="http://schemas.openxmlformats.org/officeDocument/2006/relationships/notesSlide"/><Relationship Id="rId3" Target="../media/image2.pn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3.png" Type="http://schemas.openxmlformats.org/officeDocument/2006/relationships/image"/><Relationship Id="rId9" Target="../media/image44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51.jpeg" Type="http://schemas.openxmlformats.org/officeDocument/2006/relationships/image"/><Relationship Id="rId12" Target="../media/image61.png" Type="http://schemas.openxmlformats.org/officeDocument/2006/relationships/image"/><Relationship Id="rId13" Target="../media/image62.svg" Type="http://schemas.openxmlformats.org/officeDocument/2006/relationships/image"/><Relationship Id="rId2" Target="../notesSlides/notesSlide14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63.jpeg" Type="http://schemas.openxmlformats.org/officeDocument/2006/relationships/image"/><Relationship Id="rId12" Target="../media/image64.jpeg" Type="http://schemas.openxmlformats.org/officeDocument/2006/relationships/image"/><Relationship Id="rId13" Target="../media/image29.jpeg" Type="http://schemas.openxmlformats.org/officeDocument/2006/relationships/image"/><Relationship Id="rId14" Target="../media/image65.jpeg" Type="http://schemas.openxmlformats.org/officeDocument/2006/relationships/image"/><Relationship Id="rId15" Target="../media/image31.png" Type="http://schemas.openxmlformats.org/officeDocument/2006/relationships/image"/><Relationship Id="rId16" Target="../media/image32.svg" Type="http://schemas.openxmlformats.org/officeDocument/2006/relationships/image"/><Relationship Id="rId2" Target="../notesSlides/notesSlide15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65.jpeg" Type="http://schemas.openxmlformats.org/officeDocument/2006/relationships/image"/><Relationship Id="rId12" Target="../media/image31.png" Type="http://schemas.openxmlformats.org/officeDocument/2006/relationships/image"/><Relationship Id="rId13" Target="../media/image32.svg" Type="http://schemas.openxmlformats.org/officeDocument/2006/relationships/image"/><Relationship Id="rId14" Target="../media/image66.jpeg" Type="http://schemas.openxmlformats.org/officeDocument/2006/relationships/image"/><Relationship Id="rId15" Target="../media/image67.jpeg" Type="http://schemas.openxmlformats.org/officeDocument/2006/relationships/image"/><Relationship Id="rId16" Target="../media/image68.jpeg" Type="http://schemas.openxmlformats.org/officeDocument/2006/relationships/image"/><Relationship Id="rId2" Target="../notesSlides/notesSlide16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66.jpeg" Type="http://schemas.openxmlformats.org/officeDocument/2006/relationships/image"/><Relationship Id="rId13" Target="../media/image67.jpeg" Type="http://schemas.openxmlformats.org/officeDocument/2006/relationships/image"/><Relationship Id="rId14" Target="../media/image68.jpeg" Type="http://schemas.openxmlformats.org/officeDocument/2006/relationships/image"/><Relationship Id="rId15" Target="../media/image13.png" Type="http://schemas.openxmlformats.org/officeDocument/2006/relationships/image"/><Relationship Id="rId16" Target="../media/image14.svg" Type="http://schemas.openxmlformats.org/officeDocument/2006/relationships/image"/><Relationship Id="rId17" Target="../media/image63.jpeg" Type="http://schemas.openxmlformats.org/officeDocument/2006/relationships/image"/><Relationship Id="rId18" Target="../media/image64.jpeg" Type="http://schemas.openxmlformats.org/officeDocument/2006/relationships/image"/><Relationship Id="rId19" Target="../media/image29.jpeg" Type="http://schemas.openxmlformats.org/officeDocument/2006/relationships/image"/><Relationship Id="rId2" Target="../notesSlides/notesSlide17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9.png" Type="http://schemas.openxmlformats.org/officeDocument/2006/relationships/image"/><Relationship Id="rId8" Target="../media/image50.svg" Type="http://schemas.openxmlformats.org/officeDocument/2006/relationships/image"/><Relationship Id="rId9" Target="../media/image65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69.jpeg" Type="http://schemas.openxmlformats.org/officeDocument/2006/relationships/image"/><Relationship Id="rId12" Target="../media/image58.jpeg" Type="http://schemas.openxmlformats.org/officeDocument/2006/relationships/image"/><Relationship Id="rId13" Target="../media/image59.jpeg" Type="http://schemas.openxmlformats.org/officeDocument/2006/relationships/image"/><Relationship Id="rId2" Target="../notesSlides/notesSlide18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58.jpeg" Type="http://schemas.openxmlformats.org/officeDocument/2006/relationships/image"/><Relationship Id="rId12" Target="../media/image70.jpeg" Type="http://schemas.openxmlformats.org/officeDocument/2006/relationships/image"/><Relationship Id="rId2" Target="../notesSlides/notesSlide19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66.jpeg" Type="http://schemas.openxmlformats.org/officeDocument/2006/relationships/image"/><Relationship Id="rId13" Target="../media/image67.jpeg" Type="http://schemas.openxmlformats.org/officeDocument/2006/relationships/image"/><Relationship Id="rId14" Target="../media/image68.jpeg" Type="http://schemas.openxmlformats.org/officeDocument/2006/relationships/image"/><Relationship Id="rId15" Target="../media/image13.png" Type="http://schemas.openxmlformats.org/officeDocument/2006/relationships/image"/><Relationship Id="rId16" Target="../media/image14.svg" Type="http://schemas.openxmlformats.org/officeDocument/2006/relationships/image"/><Relationship Id="rId17" Target="../media/image63.jpeg" Type="http://schemas.openxmlformats.org/officeDocument/2006/relationships/image"/><Relationship Id="rId18" Target="../media/image64.jpeg" Type="http://schemas.openxmlformats.org/officeDocument/2006/relationships/image"/><Relationship Id="rId19" Target="../media/image29.jpeg" Type="http://schemas.openxmlformats.org/officeDocument/2006/relationships/image"/><Relationship Id="rId2" Target="../notesSlides/notesSlide20.xml" Type="http://schemas.openxmlformats.org/officeDocument/2006/relationships/notesSlide"/><Relationship Id="rId20" Target="../media/image69.jpeg" Type="http://schemas.openxmlformats.org/officeDocument/2006/relationships/image"/><Relationship Id="rId21" Target="../media/image58.jpeg" Type="http://schemas.openxmlformats.org/officeDocument/2006/relationships/image"/><Relationship Id="rId22" Target="../media/image59.jpeg" Type="http://schemas.openxmlformats.org/officeDocument/2006/relationships/image"/><Relationship Id="rId23" Target="../media/image70.jpe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9.png" Type="http://schemas.openxmlformats.org/officeDocument/2006/relationships/image"/><Relationship Id="rId8" Target="../media/image50.svg" Type="http://schemas.openxmlformats.org/officeDocument/2006/relationships/image"/><Relationship Id="rId9" Target="../media/image65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51.jpeg" Type="http://schemas.openxmlformats.org/officeDocument/2006/relationships/image"/><Relationship Id="rId12" Target="../media/image64.jpeg" Type="http://schemas.openxmlformats.org/officeDocument/2006/relationships/image"/><Relationship Id="rId13" Target="../media/image59.jpeg" Type="http://schemas.openxmlformats.org/officeDocument/2006/relationships/image"/><Relationship Id="rId14" Target="../media/image70.jpeg" Type="http://schemas.openxmlformats.org/officeDocument/2006/relationships/image"/><Relationship Id="rId2" Target="../notesSlides/notesSlide2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jpeg" Type="http://schemas.openxmlformats.org/officeDocument/2006/relationships/image"/><Relationship Id="rId11" Target="../media/image59.jpeg" Type="http://schemas.openxmlformats.org/officeDocument/2006/relationships/image"/><Relationship Id="rId12" Target="../media/image70.jpe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2" Target="../notesSlides/notesSlide22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9.png" Type="http://schemas.openxmlformats.org/officeDocument/2006/relationships/image"/><Relationship Id="rId8" Target="../media/image50.svg" Type="http://schemas.openxmlformats.org/officeDocument/2006/relationships/image"/><Relationship Id="rId9" Target="../media/image51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jpeg" Type="http://schemas.openxmlformats.org/officeDocument/2006/relationships/image"/><Relationship Id="rId11" Target="../media/image73.jpeg" Type="http://schemas.openxmlformats.org/officeDocument/2006/relationships/image"/><Relationship Id="rId12" Target="../media/image45.png" Type="http://schemas.openxmlformats.org/officeDocument/2006/relationships/image"/><Relationship Id="rId13" Target="../media/image46.svg" Type="http://schemas.openxmlformats.org/officeDocument/2006/relationships/image"/><Relationship Id="rId2" Target="../notesSlides/notesSlide23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9.png" Type="http://schemas.openxmlformats.org/officeDocument/2006/relationships/image"/><Relationship Id="rId8" Target="../media/image50.svg" Type="http://schemas.openxmlformats.org/officeDocument/2006/relationships/image"/><Relationship Id="rId9" Target="../media/image71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5.svg" Type="http://schemas.openxmlformats.org/officeDocument/2006/relationships/image"/><Relationship Id="rId11" Target="../media/image76.png" Type="http://schemas.openxmlformats.org/officeDocument/2006/relationships/image"/><Relationship Id="rId12" Target="../media/image77.svg" Type="http://schemas.openxmlformats.org/officeDocument/2006/relationships/image"/><Relationship Id="rId13" Target="../media/image78.png" Type="http://schemas.openxmlformats.org/officeDocument/2006/relationships/image"/><Relationship Id="rId14" Target="../media/image79.svg" Type="http://schemas.openxmlformats.org/officeDocument/2006/relationships/image"/><Relationship Id="rId15" Target="../media/image80.png" Type="http://schemas.openxmlformats.org/officeDocument/2006/relationships/image"/><Relationship Id="rId16" Target="../media/image81.svg" Type="http://schemas.openxmlformats.org/officeDocument/2006/relationships/image"/><Relationship Id="rId17" Target="https://www.nlwa.gov.uk/article/join-nlwa-school-uniform-exchange" TargetMode="External" Type="http://schemas.openxmlformats.org/officeDocument/2006/relationships/hyperlink"/><Relationship Id="rId18" Target="../media/image11.png" Type="http://schemas.openxmlformats.org/officeDocument/2006/relationships/image"/><Relationship Id="rId19" Target="../media/image12.svg" Type="http://schemas.openxmlformats.org/officeDocument/2006/relationships/image"/><Relationship Id="rId2" Target="../notesSlides/notesSlide24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9.png" Type="http://schemas.openxmlformats.org/officeDocument/2006/relationships/image"/><Relationship Id="rId8" Target="../media/image50.svg" Type="http://schemas.openxmlformats.org/officeDocument/2006/relationships/image"/><Relationship Id="rId9" Target="../media/image74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5.svg" Type="http://schemas.openxmlformats.org/officeDocument/2006/relationships/image"/><Relationship Id="rId11" Target="../media/image76.png" Type="http://schemas.openxmlformats.org/officeDocument/2006/relationships/image"/><Relationship Id="rId12" Target="../media/image77.svg" Type="http://schemas.openxmlformats.org/officeDocument/2006/relationships/image"/><Relationship Id="rId13" Target="../media/image78.png" Type="http://schemas.openxmlformats.org/officeDocument/2006/relationships/image"/><Relationship Id="rId14" Target="../media/image79.svg" Type="http://schemas.openxmlformats.org/officeDocument/2006/relationships/image"/><Relationship Id="rId15" Target="../media/image13.png" Type="http://schemas.openxmlformats.org/officeDocument/2006/relationships/image"/><Relationship Id="rId16" Target="../media/image14.svg" Type="http://schemas.openxmlformats.org/officeDocument/2006/relationships/image"/><Relationship Id="rId17" Target="../media/image82.png" Type="http://schemas.openxmlformats.org/officeDocument/2006/relationships/image"/><Relationship Id="rId18" Target="../media/image80.png" Type="http://schemas.openxmlformats.org/officeDocument/2006/relationships/image"/><Relationship Id="rId19" Target="../media/image81.svg" Type="http://schemas.openxmlformats.org/officeDocument/2006/relationships/image"/><Relationship Id="rId2" Target="../notesSlides/notesSlide25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9.png" Type="http://schemas.openxmlformats.org/officeDocument/2006/relationships/image"/><Relationship Id="rId8" Target="../media/image50.svg" Type="http://schemas.openxmlformats.org/officeDocument/2006/relationships/image"/><Relationship Id="rId9" Target="../media/image74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6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8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7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84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8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85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9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86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jpeg" Type="http://schemas.openxmlformats.org/officeDocument/2006/relationships/image"/><Relationship Id="rId12" Target="../media/image26.png" Type="http://schemas.openxmlformats.org/officeDocument/2006/relationships/image"/><Relationship Id="rId13" Target="../media/image27.svg" Type="http://schemas.openxmlformats.org/officeDocument/2006/relationships/image"/><Relationship Id="rId14" Target="../media/image28.jpeg" Type="http://schemas.openxmlformats.org/officeDocument/2006/relationships/image"/><Relationship Id="rId15" Target="../media/image29.jpeg" Type="http://schemas.openxmlformats.org/officeDocument/2006/relationships/image"/><Relationship Id="rId16" Target="../media/image30.jpeg" Type="http://schemas.openxmlformats.org/officeDocument/2006/relationships/image"/><Relationship Id="rId17" Target="../media/image31.png" Type="http://schemas.openxmlformats.org/officeDocument/2006/relationships/image"/><Relationship Id="rId18" Target="../media/image32.sv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21.jpe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11" Target="../media/image28.jpeg" Type="http://schemas.openxmlformats.org/officeDocument/2006/relationships/image"/><Relationship Id="rId12" Target="../media/image31.png" Type="http://schemas.openxmlformats.org/officeDocument/2006/relationships/image"/><Relationship Id="rId13" Target="../media/image32.sv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jpeg" Type="http://schemas.openxmlformats.org/officeDocument/2006/relationships/image"/><Relationship Id="rId11" Target="../media/image30.jpeg" Type="http://schemas.openxmlformats.org/officeDocument/2006/relationships/image"/><Relationship Id="rId2" Target="../notesSlides/notesSlide3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21.jpeg" Type="http://schemas.openxmlformats.org/officeDocument/2006/relationships/image"/><Relationship Id="rId8" Target="../media/image24.png" Type="http://schemas.openxmlformats.org/officeDocument/2006/relationships/image"/><Relationship Id="rId9" Target="../media/image25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41.png" Type="http://schemas.openxmlformats.org/officeDocument/2006/relationships/image"/><Relationship Id="rId14" Target="../media/image42.svg" Type="http://schemas.openxmlformats.org/officeDocument/2006/relationships/image"/><Relationship Id="rId15" Target="../media/image43.png" Type="http://schemas.openxmlformats.org/officeDocument/2006/relationships/image"/><Relationship Id="rId16" Target="../media/image44.svg" Type="http://schemas.openxmlformats.org/officeDocument/2006/relationships/image"/><Relationship Id="rId17" Target="../media/image45.png" Type="http://schemas.openxmlformats.org/officeDocument/2006/relationships/image"/><Relationship Id="rId18" Target="../media/image46.svg" Type="http://schemas.openxmlformats.org/officeDocument/2006/relationships/image"/><Relationship Id="rId19" Target="../media/image47.png" Type="http://schemas.openxmlformats.org/officeDocument/2006/relationships/image"/><Relationship Id="rId2" Target="../notesSlides/notesSlide4.xml" Type="http://schemas.openxmlformats.org/officeDocument/2006/relationships/notesSlide"/><Relationship Id="rId20" Target="../media/image48.sv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51.jpeg" Type="http://schemas.openxmlformats.org/officeDocument/2006/relationships/image"/><Relationship Id="rId12" Target="../media/image52.png" Type="http://schemas.openxmlformats.org/officeDocument/2006/relationships/image"/><Relationship Id="rId2" Target="../notesSlides/notesSlide5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53.jpeg" Type="http://schemas.openxmlformats.org/officeDocument/2006/relationships/image"/><Relationship Id="rId12" Target="../media/image54.jpeg" Type="http://schemas.openxmlformats.org/officeDocument/2006/relationships/image"/><Relationship Id="rId13" Target="../media/image55.jpeg" Type="http://schemas.openxmlformats.org/officeDocument/2006/relationships/image"/><Relationship Id="rId2" Target="../notesSlides/notesSlide6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24123" y="7535464"/>
            <a:ext cx="5477642" cy="3798945"/>
          </a:xfrm>
          <a:custGeom>
            <a:avLst/>
            <a:gdLst/>
            <a:ahLst/>
            <a:cxnLst/>
            <a:rect r="r" b="b" t="t" l="l"/>
            <a:pathLst>
              <a:path h="3798945" w="5477642">
                <a:moveTo>
                  <a:pt x="0" y="0"/>
                </a:moveTo>
                <a:lnTo>
                  <a:pt x="5477642" y="0"/>
                </a:lnTo>
                <a:lnTo>
                  <a:pt x="5477642" y="3798946"/>
                </a:lnTo>
                <a:lnTo>
                  <a:pt x="0" y="3798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85476" y="0"/>
            <a:ext cx="5702524" cy="4989709"/>
          </a:xfrm>
          <a:custGeom>
            <a:avLst/>
            <a:gdLst/>
            <a:ahLst/>
            <a:cxnLst/>
            <a:rect r="r" b="b" t="t" l="l"/>
            <a:pathLst>
              <a:path h="4989709" w="5702524">
                <a:moveTo>
                  <a:pt x="0" y="0"/>
                </a:moveTo>
                <a:lnTo>
                  <a:pt x="5702524" y="0"/>
                </a:lnTo>
                <a:lnTo>
                  <a:pt x="5702524" y="4989709"/>
                </a:lnTo>
                <a:lnTo>
                  <a:pt x="0" y="4989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0" y="5513162"/>
            <a:ext cx="5852435" cy="4579530"/>
          </a:xfrm>
          <a:custGeom>
            <a:avLst/>
            <a:gdLst/>
            <a:ahLst/>
            <a:cxnLst/>
            <a:rect r="r" b="b" t="t" l="l"/>
            <a:pathLst>
              <a:path h="4579530" w="5852435">
                <a:moveTo>
                  <a:pt x="5852435" y="0"/>
                </a:moveTo>
                <a:lnTo>
                  <a:pt x="0" y="0"/>
                </a:lnTo>
                <a:lnTo>
                  <a:pt x="0" y="4579530"/>
                </a:lnTo>
                <a:lnTo>
                  <a:pt x="5852435" y="4579530"/>
                </a:lnTo>
                <a:lnTo>
                  <a:pt x="58524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2139283" y="6246621"/>
            <a:ext cx="1573868" cy="1035892"/>
          </a:xfrm>
          <a:custGeom>
            <a:avLst/>
            <a:gdLst/>
            <a:ahLst/>
            <a:cxnLst/>
            <a:rect r="r" b="b" t="t" l="l"/>
            <a:pathLst>
              <a:path h="1035892" w="1573868">
                <a:moveTo>
                  <a:pt x="1573869" y="0"/>
                </a:moveTo>
                <a:lnTo>
                  <a:pt x="0" y="0"/>
                </a:lnTo>
                <a:lnTo>
                  <a:pt x="0" y="1035891"/>
                </a:lnTo>
                <a:lnTo>
                  <a:pt x="1573869" y="1035891"/>
                </a:lnTo>
                <a:lnTo>
                  <a:pt x="157386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532745" y="0"/>
            <a:ext cx="7204949" cy="5989114"/>
          </a:xfrm>
          <a:custGeom>
            <a:avLst/>
            <a:gdLst/>
            <a:ahLst/>
            <a:cxnLst/>
            <a:rect r="r" b="b" t="t" l="l"/>
            <a:pathLst>
              <a:path h="5989114" w="7204949">
                <a:moveTo>
                  <a:pt x="0" y="0"/>
                </a:moveTo>
                <a:lnTo>
                  <a:pt x="7204950" y="0"/>
                </a:lnTo>
                <a:lnTo>
                  <a:pt x="7204950" y="5989114"/>
                </a:lnTo>
                <a:lnTo>
                  <a:pt x="0" y="59891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295644" y="1514598"/>
            <a:ext cx="6091214" cy="1855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37"/>
              </a:lnSpc>
              <a:spcBef>
                <a:spcPct val="0"/>
              </a:spcBef>
            </a:pPr>
            <a:r>
              <a:rPr lang="en-US" sz="53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journey do clothes go on?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895342" y="9163050"/>
            <a:ext cx="7152697" cy="730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07"/>
              </a:lnSpc>
            </a:pPr>
            <a:r>
              <a:rPr lang="en-US" sz="421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KS2 Lesson - Lesson 2 of 4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9495" y="498682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4"/>
                </a:lnTo>
                <a:lnTo>
                  <a:pt x="0" y="109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8" id="8"/>
          <p:cNvSpPr/>
          <p:nvPr/>
        </p:nvSpPr>
        <p:spPr>
          <a:xfrm>
            <a:off x="4749924" y="4237095"/>
            <a:ext cx="156756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9" id="9"/>
          <p:cNvSpPr/>
          <p:nvPr/>
        </p:nvSpPr>
        <p:spPr>
          <a:xfrm>
            <a:off x="11122416" y="4166536"/>
            <a:ext cx="156756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pic>
        <p:nvPicPr>
          <p:cNvPr name="Picture 10" id="10">
            <a:hlinkClick action="ppaction://media"/>
          </p:cNvPr>
          <p:cNvPicPr>
            <a:picLocks noChangeAspect="true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414818" y="2858703"/>
            <a:ext cx="4902666" cy="2794520"/>
          </a:xfrm>
          <a:prstGeom prst="rect">
            <a:avLst/>
          </a:prstGeom>
        </p:spPr>
      </p:pic>
      <p:sp>
        <p:nvSpPr>
          <p:cNvPr name="Freeform 11" id="11"/>
          <p:cNvSpPr/>
          <p:nvPr/>
        </p:nvSpPr>
        <p:spPr>
          <a:xfrm flipH="false" flipV="false" rot="0">
            <a:off x="6488015" y="2858703"/>
            <a:ext cx="4463872" cy="2968475"/>
          </a:xfrm>
          <a:custGeom>
            <a:avLst/>
            <a:gdLst/>
            <a:ahLst/>
            <a:cxnLst/>
            <a:rect r="r" b="b" t="t" l="l"/>
            <a:pathLst>
              <a:path h="2968475" w="4463872">
                <a:moveTo>
                  <a:pt x="0" y="0"/>
                </a:moveTo>
                <a:lnTo>
                  <a:pt x="4463872" y="0"/>
                </a:lnTo>
                <a:lnTo>
                  <a:pt x="4463872" y="2968475"/>
                </a:lnTo>
                <a:lnTo>
                  <a:pt x="0" y="29684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101340" y="2957820"/>
            <a:ext cx="4157960" cy="2770241"/>
          </a:xfrm>
          <a:custGeom>
            <a:avLst/>
            <a:gdLst/>
            <a:ahLst/>
            <a:cxnLst/>
            <a:rect r="r" b="b" t="t" l="l"/>
            <a:pathLst>
              <a:path h="2770241" w="4157960">
                <a:moveTo>
                  <a:pt x="0" y="0"/>
                </a:moveTo>
                <a:lnTo>
                  <a:pt x="4157960" y="0"/>
                </a:lnTo>
                <a:lnTo>
                  <a:pt x="4157960" y="2770240"/>
                </a:lnTo>
                <a:lnTo>
                  <a:pt x="0" y="277024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The journey of a cotton T-shirt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79495" y="5941905"/>
            <a:ext cx="4245392" cy="2344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Cotton fibre is cleaned and spun into thread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317485" y="5941905"/>
            <a:ext cx="4923903" cy="155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thread is knitted into fabric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736813" y="6094305"/>
            <a:ext cx="4245392" cy="155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fabric is dyed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7" id="7"/>
          <p:cNvSpPr/>
          <p:nvPr/>
        </p:nvSpPr>
        <p:spPr>
          <a:xfrm>
            <a:off x="5416837" y="7335249"/>
            <a:ext cx="1441068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8" id="8"/>
          <p:cNvSpPr/>
          <p:nvPr/>
        </p:nvSpPr>
        <p:spPr>
          <a:xfrm>
            <a:off x="10936602" y="7236651"/>
            <a:ext cx="1441068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pic>
        <p:nvPicPr>
          <p:cNvPr name="Picture 9" id="9">
            <a:hlinkClick action="ppaction://media"/>
          </p:cNvPr>
          <p:cNvPicPr>
            <a:picLocks noChangeAspect="true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rcRect l="12643" t="0" r="0" b="0"/>
          <a:stretch>
            <a:fillRect/>
          </a:stretch>
        </p:blipFill>
        <p:spPr>
          <a:xfrm flipH="false" flipV="false" rot="0">
            <a:off x="1477905" y="6096000"/>
            <a:ext cx="3740084" cy="2440398"/>
          </a:xfrm>
          <a:prstGeom prst="rect">
            <a:avLst/>
          </a:prstGeom>
        </p:spPr>
      </p:pic>
      <p:sp>
        <p:nvSpPr>
          <p:cNvPr name="Freeform 10" id="10"/>
          <p:cNvSpPr/>
          <p:nvPr/>
        </p:nvSpPr>
        <p:spPr>
          <a:xfrm flipH="false" flipV="false" rot="0">
            <a:off x="7056752" y="6079203"/>
            <a:ext cx="3538340" cy="2352996"/>
          </a:xfrm>
          <a:custGeom>
            <a:avLst/>
            <a:gdLst/>
            <a:ahLst/>
            <a:cxnLst/>
            <a:rect r="r" b="b" t="t" l="l"/>
            <a:pathLst>
              <a:path h="2352996" w="3538340">
                <a:moveTo>
                  <a:pt x="0" y="0"/>
                </a:moveTo>
                <a:lnTo>
                  <a:pt x="3538339" y="0"/>
                </a:lnTo>
                <a:lnTo>
                  <a:pt x="3538339" y="2352996"/>
                </a:lnTo>
                <a:lnTo>
                  <a:pt x="0" y="23529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203402" y="384382"/>
            <a:ext cx="12237010" cy="181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Tell your partner the journey of a cotton T-shirt so far...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477905" y="2751695"/>
            <a:ext cx="3580021" cy="2564190"/>
          </a:xfrm>
          <a:custGeom>
            <a:avLst/>
            <a:gdLst/>
            <a:ahLst/>
            <a:cxnLst/>
            <a:rect r="r" b="b" t="t" l="l"/>
            <a:pathLst>
              <a:path h="2564190" w="3580021">
                <a:moveTo>
                  <a:pt x="0" y="0"/>
                </a:moveTo>
                <a:lnTo>
                  <a:pt x="3580021" y="0"/>
                </a:lnTo>
                <a:lnTo>
                  <a:pt x="3580021" y="2564190"/>
                </a:lnTo>
                <a:lnTo>
                  <a:pt x="0" y="25641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377670" y="2790504"/>
            <a:ext cx="3217762" cy="2143834"/>
          </a:xfrm>
          <a:custGeom>
            <a:avLst/>
            <a:gdLst/>
            <a:ahLst/>
            <a:cxnLst/>
            <a:rect r="r" b="b" t="t" l="l"/>
            <a:pathLst>
              <a:path h="2143834" w="3217762">
                <a:moveTo>
                  <a:pt x="0" y="0"/>
                </a:moveTo>
                <a:lnTo>
                  <a:pt x="3217762" y="0"/>
                </a:lnTo>
                <a:lnTo>
                  <a:pt x="3217762" y="2143834"/>
                </a:lnTo>
                <a:lnTo>
                  <a:pt x="0" y="214383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056752" y="2790504"/>
            <a:ext cx="3538340" cy="2352996"/>
          </a:xfrm>
          <a:custGeom>
            <a:avLst/>
            <a:gdLst/>
            <a:ahLst/>
            <a:cxnLst/>
            <a:rect r="r" b="b" t="t" l="l"/>
            <a:pathLst>
              <a:path h="2352996" w="3538340">
                <a:moveTo>
                  <a:pt x="0" y="0"/>
                </a:moveTo>
                <a:lnTo>
                  <a:pt x="3538339" y="0"/>
                </a:lnTo>
                <a:lnTo>
                  <a:pt x="3538339" y="2352996"/>
                </a:lnTo>
                <a:lnTo>
                  <a:pt x="0" y="23529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AutoShape 15" id="15"/>
          <p:cNvSpPr/>
          <p:nvPr/>
        </p:nvSpPr>
        <p:spPr>
          <a:xfrm>
            <a:off x="5361023" y="3986052"/>
            <a:ext cx="1392632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6" id="16"/>
          <p:cNvSpPr/>
          <p:nvPr/>
        </p:nvSpPr>
        <p:spPr>
          <a:xfrm>
            <a:off x="10844306" y="4050715"/>
            <a:ext cx="1392632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472703" y="33975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577695" y="5950129"/>
            <a:ext cx="3725433" cy="2482070"/>
          </a:xfrm>
          <a:custGeom>
            <a:avLst/>
            <a:gdLst/>
            <a:ahLst/>
            <a:cxnLst/>
            <a:rect r="r" b="b" t="t" l="l"/>
            <a:pathLst>
              <a:path h="2482070" w="3725433">
                <a:moveTo>
                  <a:pt x="0" y="0"/>
                </a:moveTo>
                <a:lnTo>
                  <a:pt x="3725433" y="0"/>
                </a:lnTo>
                <a:lnTo>
                  <a:pt x="3725433" y="2482070"/>
                </a:lnTo>
                <a:lnTo>
                  <a:pt x="0" y="248207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AutoShape 19" id="19"/>
          <p:cNvSpPr/>
          <p:nvPr/>
        </p:nvSpPr>
        <p:spPr>
          <a:xfrm>
            <a:off x="15862427" y="3947952"/>
            <a:ext cx="1392632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0" id="20"/>
          <p:cNvSpPr/>
          <p:nvPr/>
        </p:nvSpPr>
        <p:spPr>
          <a:xfrm>
            <a:off x="-363932" y="7297149"/>
            <a:ext cx="1392632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9495" y="498682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4"/>
                </a:lnTo>
                <a:lnTo>
                  <a:pt x="0" y="109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8" id="8"/>
          <p:cNvSpPr/>
          <p:nvPr/>
        </p:nvSpPr>
        <p:spPr>
          <a:xfrm>
            <a:off x="3531060" y="4237095"/>
            <a:ext cx="156756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9" id="9"/>
          <p:cNvSpPr/>
          <p:nvPr/>
        </p:nvSpPr>
        <p:spPr>
          <a:xfrm>
            <a:off x="7966245" y="4256145"/>
            <a:ext cx="156756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437256" y="2946959"/>
            <a:ext cx="3588768" cy="2439154"/>
          </a:xfrm>
          <a:custGeom>
            <a:avLst/>
            <a:gdLst/>
            <a:ahLst/>
            <a:cxnLst/>
            <a:rect r="r" b="b" t="t" l="l"/>
            <a:pathLst>
              <a:path h="2439154" w="3588768">
                <a:moveTo>
                  <a:pt x="0" y="0"/>
                </a:moveTo>
                <a:lnTo>
                  <a:pt x="3588768" y="0"/>
                </a:lnTo>
                <a:lnTo>
                  <a:pt x="3588768" y="2439154"/>
                </a:lnTo>
                <a:lnTo>
                  <a:pt x="0" y="2439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5497" t="-42083" r="-10231" b="-10571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326409" y="2949959"/>
            <a:ext cx="2993045" cy="2436154"/>
          </a:xfrm>
          <a:custGeom>
            <a:avLst/>
            <a:gdLst/>
            <a:ahLst/>
            <a:cxnLst/>
            <a:rect r="r" b="b" t="t" l="l"/>
            <a:pathLst>
              <a:path h="2436154" w="2993045">
                <a:moveTo>
                  <a:pt x="0" y="0"/>
                </a:moveTo>
                <a:lnTo>
                  <a:pt x="2993046" y="0"/>
                </a:lnTo>
                <a:lnTo>
                  <a:pt x="2993046" y="2436154"/>
                </a:lnTo>
                <a:lnTo>
                  <a:pt x="0" y="24361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-21938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446549" y="3036567"/>
            <a:ext cx="3132727" cy="2349545"/>
          </a:xfrm>
          <a:custGeom>
            <a:avLst/>
            <a:gdLst/>
            <a:ahLst/>
            <a:cxnLst/>
            <a:rect r="r" b="b" t="t" l="l"/>
            <a:pathLst>
              <a:path h="2349545" w="3132727">
                <a:moveTo>
                  <a:pt x="0" y="0"/>
                </a:moveTo>
                <a:lnTo>
                  <a:pt x="3132727" y="0"/>
                </a:lnTo>
                <a:lnTo>
                  <a:pt x="3132727" y="2349546"/>
                </a:lnTo>
                <a:lnTo>
                  <a:pt x="0" y="23495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09018" y="5679256"/>
            <a:ext cx="3588768" cy="313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dyed fabric is sent to factories in Vietnam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163688" y="5679256"/>
            <a:ext cx="3586337" cy="313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Factories make clothes with the fabric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388031" y="5679256"/>
            <a:ext cx="3909642" cy="313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clothes are transported to shops in England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9533806" y="3036567"/>
            <a:ext cx="3588768" cy="2439154"/>
          </a:xfrm>
          <a:custGeom>
            <a:avLst/>
            <a:gdLst/>
            <a:ahLst/>
            <a:cxnLst/>
            <a:rect r="r" b="b" t="t" l="l"/>
            <a:pathLst>
              <a:path h="2439154" w="3588768">
                <a:moveTo>
                  <a:pt x="0" y="0"/>
                </a:moveTo>
                <a:lnTo>
                  <a:pt x="3588768" y="0"/>
                </a:lnTo>
                <a:lnTo>
                  <a:pt x="3588768" y="2439155"/>
                </a:lnTo>
                <a:lnTo>
                  <a:pt x="0" y="2439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5497" t="-42083" r="-10231" b="-10571"/>
            </a:stretch>
          </a:blipFill>
        </p:spPr>
      </p:sp>
      <p:sp>
        <p:nvSpPr>
          <p:cNvPr name="AutoShape 17" id="17"/>
          <p:cNvSpPr/>
          <p:nvPr/>
        </p:nvSpPr>
        <p:spPr>
          <a:xfrm>
            <a:off x="12878988" y="4211340"/>
            <a:ext cx="156756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TextBox 18" id="18"/>
          <p:cNvSpPr txBox="true"/>
          <p:nvPr/>
        </p:nvSpPr>
        <p:spPr>
          <a:xfrm rot="0">
            <a:off x="14145641" y="5679256"/>
            <a:ext cx="3734543" cy="2344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buy clothes from shops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6536346" y="5220484"/>
            <a:ext cx="1092093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5" id="5"/>
          <p:cNvSpPr/>
          <p:nvPr/>
        </p:nvSpPr>
        <p:spPr>
          <a:xfrm>
            <a:off x="10719424" y="5145762"/>
            <a:ext cx="1092093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12643" t="0" r="0" b="0"/>
          <a:stretch>
            <a:fillRect/>
          </a:stretch>
        </p:blipFill>
        <p:spPr>
          <a:xfrm flipH="false" flipV="false" rot="0">
            <a:off x="3551281" y="4281336"/>
            <a:ext cx="2834371" cy="1849422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false" flipV="false" rot="0">
            <a:off x="7779133" y="4268606"/>
            <a:ext cx="2681482" cy="1783185"/>
          </a:xfrm>
          <a:custGeom>
            <a:avLst/>
            <a:gdLst/>
            <a:ahLst/>
            <a:cxnLst/>
            <a:rect r="r" b="b" t="t" l="l"/>
            <a:pathLst>
              <a:path h="1783185" w="2681482">
                <a:moveTo>
                  <a:pt x="0" y="0"/>
                </a:moveTo>
                <a:lnTo>
                  <a:pt x="2681482" y="0"/>
                </a:lnTo>
                <a:lnTo>
                  <a:pt x="2681482" y="1783186"/>
                </a:lnTo>
                <a:lnTo>
                  <a:pt x="0" y="17831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Tell your partner the journey of a cotton T-shirt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3551281" y="1957920"/>
            <a:ext cx="2713069" cy="1943236"/>
          </a:xfrm>
          <a:custGeom>
            <a:avLst/>
            <a:gdLst/>
            <a:ahLst/>
            <a:cxnLst/>
            <a:rect r="r" b="b" t="t" l="l"/>
            <a:pathLst>
              <a:path h="1943236" w="2713069">
                <a:moveTo>
                  <a:pt x="0" y="0"/>
                </a:moveTo>
                <a:lnTo>
                  <a:pt x="2713069" y="0"/>
                </a:lnTo>
                <a:lnTo>
                  <a:pt x="2713069" y="1943236"/>
                </a:lnTo>
                <a:lnTo>
                  <a:pt x="0" y="19432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811518" y="1987331"/>
            <a:ext cx="2438537" cy="1624675"/>
          </a:xfrm>
          <a:custGeom>
            <a:avLst/>
            <a:gdLst/>
            <a:ahLst/>
            <a:cxnLst/>
            <a:rect r="r" b="b" t="t" l="l"/>
            <a:pathLst>
              <a:path h="1624675" w="2438537">
                <a:moveTo>
                  <a:pt x="0" y="0"/>
                </a:moveTo>
                <a:lnTo>
                  <a:pt x="2438536" y="0"/>
                </a:lnTo>
                <a:lnTo>
                  <a:pt x="2438536" y="1624675"/>
                </a:lnTo>
                <a:lnTo>
                  <a:pt x="0" y="16246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779133" y="1987331"/>
            <a:ext cx="2681482" cy="1783185"/>
          </a:xfrm>
          <a:custGeom>
            <a:avLst/>
            <a:gdLst/>
            <a:ahLst/>
            <a:cxnLst/>
            <a:rect r="r" b="b" t="t" l="l"/>
            <a:pathLst>
              <a:path h="1783185" w="2681482">
                <a:moveTo>
                  <a:pt x="0" y="0"/>
                </a:moveTo>
                <a:lnTo>
                  <a:pt x="2681482" y="0"/>
                </a:lnTo>
                <a:lnTo>
                  <a:pt x="2681482" y="1783185"/>
                </a:lnTo>
                <a:lnTo>
                  <a:pt x="0" y="1783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AutoShape 12" id="12"/>
          <p:cNvSpPr/>
          <p:nvPr/>
        </p:nvSpPr>
        <p:spPr>
          <a:xfrm>
            <a:off x="6494048" y="2893360"/>
            <a:ext cx="1055387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3" id="13"/>
          <p:cNvSpPr/>
          <p:nvPr/>
        </p:nvSpPr>
        <p:spPr>
          <a:xfrm>
            <a:off x="10649479" y="2942364"/>
            <a:ext cx="1055387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472703" y="33975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963104" y="4170789"/>
            <a:ext cx="2823268" cy="1881003"/>
          </a:xfrm>
          <a:custGeom>
            <a:avLst/>
            <a:gdLst/>
            <a:ahLst/>
            <a:cxnLst/>
            <a:rect r="r" b="b" t="t" l="l"/>
            <a:pathLst>
              <a:path h="1881003" w="2823268">
                <a:moveTo>
                  <a:pt x="0" y="0"/>
                </a:moveTo>
                <a:lnTo>
                  <a:pt x="2823268" y="0"/>
                </a:lnTo>
                <a:lnTo>
                  <a:pt x="2823268" y="1881003"/>
                </a:lnTo>
                <a:lnTo>
                  <a:pt x="0" y="18810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AutoShape 16" id="16"/>
          <p:cNvSpPr/>
          <p:nvPr/>
        </p:nvSpPr>
        <p:spPr>
          <a:xfrm>
            <a:off x="14452393" y="2864487"/>
            <a:ext cx="1055387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7" id="17"/>
          <p:cNvSpPr/>
          <p:nvPr/>
        </p:nvSpPr>
        <p:spPr>
          <a:xfrm>
            <a:off x="2155470" y="5191610"/>
            <a:ext cx="1055387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8" id="18"/>
          <p:cNvSpPr/>
          <p:nvPr/>
        </p:nvSpPr>
        <p:spPr>
          <a:xfrm>
            <a:off x="5654017" y="7498404"/>
            <a:ext cx="1051273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9" id="19"/>
          <p:cNvSpPr/>
          <p:nvPr/>
        </p:nvSpPr>
        <p:spPr>
          <a:xfrm>
            <a:off x="8628440" y="7511180"/>
            <a:ext cx="1051273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20" id="20"/>
          <p:cNvSpPr/>
          <p:nvPr/>
        </p:nvSpPr>
        <p:spPr>
          <a:xfrm flipH="false" flipV="false" rot="0">
            <a:off x="3579181" y="6633185"/>
            <a:ext cx="2406779" cy="1635800"/>
          </a:xfrm>
          <a:custGeom>
            <a:avLst/>
            <a:gdLst/>
            <a:ahLst/>
            <a:cxnLst/>
            <a:rect r="r" b="b" t="t" l="l"/>
            <a:pathLst>
              <a:path h="1635800" w="2406779">
                <a:moveTo>
                  <a:pt x="0" y="0"/>
                </a:moveTo>
                <a:lnTo>
                  <a:pt x="2406779" y="0"/>
                </a:lnTo>
                <a:lnTo>
                  <a:pt x="2406779" y="1635800"/>
                </a:lnTo>
                <a:lnTo>
                  <a:pt x="0" y="1635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45497" t="-42083" r="-10231" b="-10571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858054" y="6635197"/>
            <a:ext cx="2007263" cy="1633788"/>
          </a:xfrm>
          <a:custGeom>
            <a:avLst/>
            <a:gdLst/>
            <a:ahLst/>
            <a:cxnLst/>
            <a:rect r="r" b="b" t="t" l="l"/>
            <a:pathLst>
              <a:path h="1633788" w="2007263">
                <a:moveTo>
                  <a:pt x="0" y="0"/>
                </a:moveTo>
                <a:lnTo>
                  <a:pt x="2007263" y="0"/>
                </a:lnTo>
                <a:lnTo>
                  <a:pt x="2007263" y="1633788"/>
                </a:lnTo>
                <a:lnTo>
                  <a:pt x="0" y="1633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-21938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974405" y="6693280"/>
            <a:ext cx="2100939" cy="1575704"/>
          </a:xfrm>
          <a:custGeom>
            <a:avLst/>
            <a:gdLst/>
            <a:ahLst/>
            <a:cxnLst/>
            <a:rect r="r" b="b" t="t" l="l"/>
            <a:pathLst>
              <a:path h="1575704" w="2100939">
                <a:moveTo>
                  <a:pt x="0" y="0"/>
                </a:moveTo>
                <a:lnTo>
                  <a:pt x="2100940" y="0"/>
                </a:lnTo>
                <a:lnTo>
                  <a:pt x="2100940" y="1575705"/>
                </a:lnTo>
                <a:lnTo>
                  <a:pt x="0" y="157570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679712" y="6693280"/>
            <a:ext cx="2406779" cy="1635800"/>
          </a:xfrm>
          <a:custGeom>
            <a:avLst/>
            <a:gdLst/>
            <a:ahLst/>
            <a:cxnLst/>
            <a:rect r="r" b="b" t="t" l="l"/>
            <a:pathLst>
              <a:path h="1635800" w="2406779">
                <a:moveTo>
                  <a:pt x="0" y="0"/>
                </a:moveTo>
                <a:lnTo>
                  <a:pt x="2406780" y="0"/>
                </a:lnTo>
                <a:lnTo>
                  <a:pt x="2406780" y="1635800"/>
                </a:lnTo>
                <a:lnTo>
                  <a:pt x="0" y="1635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45497" t="-42083" r="-10231" b="-10571"/>
            </a:stretch>
          </a:blipFill>
        </p:spPr>
      </p:sp>
      <p:sp>
        <p:nvSpPr>
          <p:cNvPr name="AutoShape 24" id="24"/>
          <p:cNvSpPr/>
          <p:nvPr/>
        </p:nvSpPr>
        <p:spPr>
          <a:xfrm>
            <a:off x="11923133" y="7481132"/>
            <a:ext cx="1051273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5" id="25"/>
          <p:cNvSpPr/>
          <p:nvPr/>
        </p:nvSpPr>
        <p:spPr>
          <a:xfrm>
            <a:off x="2155470" y="7436012"/>
            <a:ext cx="1055387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9495" y="498682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4"/>
                </a:lnTo>
                <a:lnTo>
                  <a:pt x="0" y="109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935181" y="1949145"/>
            <a:ext cx="11952366" cy="6827789"/>
          </a:xfrm>
          <a:custGeom>
            <a:avLst/>
            <a:gdLst/>
            <a:ahLst/>
            <a:cxnLst/>
            <a:rect r="r" b="b" t="t" l="l"/>
            <a:pathLst>
              <a:path h="6827789" w="11952366">
                <a:moveTo>
                  <a:pt x="0" y="0"/>
                </a:moveTo>
                <a:lnTo>
                  <a:pt x="11952366" y="0"/>
                </a:lnTo>
                <a:lnTo>
                  <a:pt x="11952366" y="6827789"/>
                </a:lnTo>
                <a:lnTo>
                  <a:pt x="0" y="6827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The journey of a cotton T-shirt</a:t>
            </a:r>
          </a:p>
        </p:txBody>
      </p:sp>
      <p:sp>
        <p:nvSpPr>
          <p:cNvPr name="AutoShape 10" id="10"/>
          <p:cNvSpPr/>
          <p:nvPr/>
        </p:nvSpPr>
        <p:spPr>
          <a:xfrm>
            <a:off x="2203402" y="3795467"/>
            <a:ext cx="3277091" cy="42596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1" id="11"/>
          <p:cNvSpPr/>
          <p:nvPr/>
        </p:nvSpPr>
        <p:spPr>
          <a:xfrm flipH="true" flipV="true">
            <a:off x="12207432" y="5143500"/>
            <a:ext cx="3007426" cy="68397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2" id="12"/>
          <p:cNvSpPr/>
          <p:nvPr/>
        </p:nvSpPr>
        <p:spPr>
          <a:xfrm flipH="true">
            <a:off x="8438056" y="3637543"/>
            <a:ext cx="6705320" cy="15792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857672" y="3351226"/>
            <a:ext cx="1240465" cy="888483"/>
          </a:xfrm>
          <a:custGeom>
            <a:avLst/>
            <a:gdLst/>
            <a:ahLst/>
            <a:cxnLst/>
            <a:rect r="r" b="b" t="t" l="l"/>
            <a:pathLst>
              <a:path h="888483" w="1240465">
                <a:moveTo>
                  <a:pt x="0" y="0"/>
                </a:moveTo>
                <a:lnTo>
                  <a:pt x="1240465" y="0"/>
                </a:lnTo>
                <a:lnTo>
                  <a:pt x="1240465" y="888482"/>
                </a:lnTo>
                <a:lnTo>
                  <a:pt x="0" y="888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866678" y="6646671"/>
            <a:ext cx="1323848" cy="1077531"/>
          </a:xfrm>
          <a:custGeom>
            <a:avLst/>
            <a:gdLst/>
            <a:ahLst/>
            <a:cxnLst/>
            <a:rect r="r" b="b" t="t" l="l"/>
            <a:pathLst>
              <a:path h="1077531" w="1323848">
                <a:moveTo>
                  <a:pt x="0" y="0"/>
                </a:moveTo>
                <a:lnTo>
                  <a:pt x="1323849" y="0"/>
                </a:lnTo>
                <a:lnTo>
                  <a:pt x="1323849" y="1077531"/>
                </a:lnTo>
                <a:lnTo>
                  <a:pt x="0" y="1077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-21938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659072" y="4161560"/>
            <a:ext cx="1372753" cy="1029565"/>
          </a:xfrm>
          <a:custGeom>
            <a:avLst/>
            <a:gdLst/>
            <a:ahLst/>
            <a:cxnLst/>
            <a:rect r="r" b="b" t="t" l="l"/>
            <a:pathLst>
              <a:path h="1029565" w="1372753">
                <a:moveTo>
                  <a:pt x="0" y="0"/>
                </a:moveTo>
                <a:lnTo>
                  <a:pt x="1372753" y="0"/>
                </a:lnTo>
                <a:lnTo>
                  <a:pt x="1372753" y="1029565"/>
                </a:lnTo>
                <a:lnTo>
                  <a:pt x="0" y="10295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5382578" y="4185285"/>
            <a:ext cx="465772" cy="283845"/>
            <a:chOff x="0" y="0"/>
            <a:chExt cx="621030" cy="37846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5720" y="48260"/>
              <a:ext cx="528320" cy="281940"/>
            </a:xfrm>
            <a:custGeom>
              <a:avLst/>
              <a:gdLst/>
              <a:ahLst/>
              <a:cxnLst/>
              <a:rect r="r" b="b" t="t" l="l"/>
              <a:pathLst>
                <a:path h="281940" w="528320">
                  <a:moveTo>
                    <a:pt x="99060" y="2540"/>
                  </a:moveTo>
                  <a:cubicBezTo>
                    <a:pt x="524510" y="167640"/>
                    <a:pt x="528320" y="195580"/>
                    <a:pt x="524510" y="217170"/>
                  </a:cubicBezTo>
                  <a:cubicBezTo>
                    <a:pt x="519430" y="237490"/>
                    <a:pt x="496570" y="265430"/>
                    <a:pt x="476250" y="273050"/>
                  </a:cubicBezTo>
                  <a:cubicBezTo>
                    <a:pt x="455930" y="281940"/>
                    <a:pt x="420370" y="278130"/>
                    <a:pt x="402590" y="266700"/>
                  </a:cubicBezTo>
                  <a:cubicBezTo>
                    <a:pt x="383540" y="254000"/>
                    <a:pt x="367030" y="222250"/>
                    <a:pt x="367030" y="200660"/>
                  </a:cubicBezTo>
                  <a:cubicBezTo>
                    <a:pt x="367030" y="179070"/>
                    <a:pt x="383540" y="147320"/>
                    <a:pt x="401320" y="134620"/>
                  </a:cubicBezTo>
                  <a:cubicBezTo>
                    <a:pt x="419100" y="121920"/>
                    <a:pt x="454660" y="118110"/>
                    <a:pt x="474980" y="125730"/>
                  </a:cubicBezTo>
                  <a:cubicBezTo>
                    <a:pt x="495300" y="134620"/>
                    <a:pt x="516890" y="162560"/>
                    <a:pt x="523240" y="182880"/>
                  </a:cubicBezTo>
                  <a:cubicBezTo>
                    <a:pt x="528320" y="198120"/>
                    <a:pt x="525780" y="218440"/>
                    <a:pt x="518160" y="232410"/>
                  </a:cubicBezTo>
                  <a:cubicBezTo>
                    <a:pt x="511810" y="247650"/>
                    <a:pt x="497840" y="262890"/>
                    <a:pt x="483870" y="270510"/>
                  </a:cubicBezTo>
                  <a:cubicBezTo>
                    <a:pt x="469900" y="278130"/>
                    <a:pt x="453390" y="279400"/>
                    <a:pt x="434340" y="278130"/>
                  </a:cubicBezTo>
                  <a:cubicBezTo>
                    <a:pt x="407670" y="278130"/>
                    <a:pt x="378460" y="267970"/>
                    <a:pt x="337820" y="255270"/>
                  </a:cubicBezTo>
                  <a:cubicBezTo>
                    <a:pt x="262890" y="232410"/>
                    <a:pt x="66040" y="167640"/>
                    <a:pt x="24130" y="133350"/>
                  </a:cubicBezTo>
                  <a:cubicBezTo>
                    <a:pt x="11430" y="123190"/>
                    <a:pt x="7620" y="115570"/>
                    <a:pt x="5080" y="102870"/>
                  </a:cubicBezTo>
                  <a:cubicBezTo>
                    <a:pt x="0" y="87630"/>
                    <a:pt x="0" y="63500"/>
                    <a:pt x="6350" y="46990"/>
                  </a:cubicBezTo>
                  <a:cubicBezTo>
                    <a:pt x="12700" y="31750"/>
                    <a:pt x="29210" y="15240"/>
                    <a:pt x="44450" y="7620"/>
                  </a:cubicBezTo>
                  <a:cubicBezTo>
                    <a:pt x="59690" y="0"/>
                    <a:pt x="99060" y="2540"/>
                    <a:pt x="99060" y="25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5902642" y="4369118"/>
            <a:ext cx="631507" cy="481012"/>
            <a:chOff x="0" y="0"/>
            <a:chExt cx="842010" cy="64135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50800" y="49530"/>
              <a:ext cx="746760" cy="543560"/>
            </a:xfrm>
            <a:custGeom>
              <a:avLst/>
              <a:gdLst/>
              <a:ahLst/>
              <a:cxnLst/>
              <a:rect r="r" b="b" t="t" l="l"/>
              <a:pathLst>
                <a:path h="543560" w="746760">
                  <a:moveTo>
                    <a:pt x="118110" y="15240"/>
                  </a:moveTo>
                  <a:cubicBezTo>
                    <a:pt x="543560" y="334010"/>
                    <a:pt x="698500" y="373380"/>
                    <a:pt x="731520" y="422910"/>
                  </a:cubicBezTo>
                  <a:cubicBezTo>
                    <a:pt x="746760" y="447040"/>
                    <a:pt x="744220" y="474980"/>
                    <a:pt x="737870" y="494030"/>
                  </a:cubicBezTo>
                  <a:cubicBezTo>
                    <a:pt x="732790" y="509270"/>
                    <a:pt x="720090" y="523240"/>
                    <a:pt x="706120" y="530860"/>
                  </a:cubicBezTo>
                  <a:cubicBezTo>
                    <a:pt x="693420" y="538480"/>
                    <a:pt x="674370" y="543560"/>
                    <a:pt x="659130" y="541020"/>
                  </a:cubicBezTo>
                  <a:cubicBezTo>
                    <a:pt x="638810" y="537210"/>
                    <a:pt x="609600" y="518160"/>
                    <a:pt x="600710" y="500380"/>
                  </a:cubicBezTo>
                  <a:cubicBezTo>
                    <a:pt x="590550" y="481330"/>
                    <a:pt x="593090" y="447040"/>
                    <a:pt x="600710" y="427990"/>
                  </a:cubicBezTo>
                  <a:cubicBezTo>
                    <a:pt x="608330" y="414020"/>
                    <a:pt x="623570" y="401320"/>
                    <a:pt x="637540" y="396240"/>
                  </a:cubicBezTo>
                  <a:cubicBezTo>
                    <a:pt x="651510" y="389890"/>
                    <a:pt x="669290" y="386080"/>
                    <a:pt x="685800" y="391160"/>
                  </a:cubicBezTo>
                  <a:cubicBezTo>
                    <a:pt x="703580" y="397510"/>
                    <a:pt x="731520" y="417830"/>
                    <a:pt x="739140" y="438150"/>
                  </a:cubicBezTo>
                  <a:cubicBezTo>
                    <a:pt x="746760" y="457200"/>
                    <a:pt x="742950" y="491490"/>
                    <a:pt x="730250" y="509270"/>
                  </a:cubicBezTo>
                  <a:cubicBezTo>
                    <a:pt x="718820" y="525780"/>
                    <a:pt x="695960" y="541020"/>
                    <a:pt x="666750" y="541020"/>
                  </a:cubicBezTo>
                  <a:cubicBezTo>
                    <a:pt x="609600" y="542290"/>
                    <a:pt x="499110" y="474980"/>
                    <a:pt x="407670" y="419100"/>
                  </a:cubicBezTo>
                  <a:cubicBezTo>
                    <a:pt x="287020" y="346710"/>
                    <a:pt x="64770" y="187960"/>
                    <a:pt x="17780" y="125730"/>
                  </a:cubicBezTo>
                  <a:cubicBezTo>
                    <a:pt x="2540" y="105410"/>
                    <a:pt x="0" y="92710"/>
                    <a:pt x="0" y="76200"/>
                  </a:cubicBezTo>
                  <a:cubicBezTo>
                    <a:pt x="0" y="59690"/>
                    <a:pt x="7620" y="38100"/>
                    <a:pt x="19050" y="26670"/>
                  </a:cubicBezTo>
                  <a:cubicBezTo>
                    <a:pt x="30480" y="13970"/>
                    <a:pt x="49530" y="3810"/>
                    <a:pt x="66040" y="1270"/>
                  </a:cubicBezTo>
                  <a:cubicBezTo>
                    <a:pt x="82550" y="0"/>
                    <a:pt x="118110" y="15240"/>
                    <a:pt x="118110" y="152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6777990" y="4723447"/>
            <a:ext cx="755332" cy="372428"/>
            <a:chOff x="0" y="0"/>
            <a:chExt cx="1007110" cy="49657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49530" y="48260"/>
              <a:ext cx="910590" cy="398780"/>
            </a:xfrm>
            <a:custGeom>
              <a:avLst/>
              <a:gdLst/>
              <a:ahLst/>
              <a:cxnLst/>
              <a:rect r="r" b="b" t="t" l="l"/>
              <a:pathLst>
                <a:path h="398780" w="910590">
                  <a:moveTo>
                    <a:pt x="114300" y="12700"/>
                  </a:moveTo>
                  <a:cubicBezTo>
                    <a:pt x="264160" y="102870"/>
                    <a:pt x="356870" y="138430"/>
                    <a:pt x="427990" y="162560"/>
                  </a:cubicBezTo>
                  <a:cubicBezTo>
                    <a:pt x="490220" y="184150"/>
                    <a:pt x="542290" y="201930"/>
                    <a:pt x="608330" y="215900"/>
                  </a:cubicBezTo>
                  <a:cubicBezTo>
                    <a:pt x="684530" y="232410"/>
                    <a:pt x="810260" y="224790"/>
                    <a:pt x="858520" y="250190"/>
                  </a:cubicBezTo>
                  <a:cubicBezTo>
                    <a:pt x="883920" y="264160"/>
                    <a:pt x="899160" y="285750"/>
                    <a:pt x="905510" y="304800"/>
                  </a:cubicBezTo>
                  <a:cubicBezTo>
                    <a:pt x="910590" y="320040"/>
                    <a:pt x="906780" y="337820"/>
                    <a:pt x="900430" y="351790"/>
                  </a:cubicBezTo>
                  <a:cubicBezTo>
                    <a:pt x="894080" y="365760"/>
                    <a:pt x="881380" y="379730"/>
                    <a:pt x="867410" y="387350"/>
                  </a:cubicBezTo>
                  <a:cubicBezTo>
                    <a:pt x="853440" y="394970"/>
                    <a:pt x="834390" y="398780"/>
                    <a:pt x="820420" y="396240"/>
                  </a:cubicBezTo>
                  <a:cubicBezTo>
                    <a:pt x="805180" y="393700"/>
                    <a:pt x="787400" y="386080"/>
                    <a:pt x="777240" y="373380"/>
                  </a:cubicBezTo>
                  <a:cubicBezTo>
                    <a:pt x="764540" y="358140"/>
                    <a:pt x="753110" y="326390"/>
                    <a:pt x="756920" y="306070"/>
                  </a:cubicBezTo>
                  <a:cubicBezTo>
                    <a:pt x="762000" y="285750"/>
                    <a:pt x="783590" y="259080"/>
                    <a:pt x="802640" y="251460"/>
                  </a:cubicBezTo>
                  <a:cubicBezTo>
                    <a:pt x="821690" y="243840"/>
                    <a:pt x="855980" y="248920"/>
                    <a:pt x="873760" y="257810"/>
                  </a:cubicBezTo>
                  <a:cubicBezTo>
                    <a:pt x="887730" y="265430"/>
                    <a:pt x="897890" y="281940"/>
                    <a:pt x="902970" y="295910"/>
                  </a:cubicBezTo>
                  <a:cubicBezTo>
                    <a:pt x="908050" y="311150"/>
                    <a:pt x="908050" y="330200"/>
                    <a:pt x="902970" y="344170"/>
                  </a:cubicBezTo>
                  <a:cubicBezTo>
                    <a:pt x="899160" y="359410"/>
                    <a:pt x="886460" y="374650"/>
                    <a:pt x="875030" y="383540"/>
                  </a:cubicBezTo>
                  <a:cubicBezTo>
                    <a:pt x="862330" y="392430"/>
                    <a:pt x="849630" y="396240"/>
                    <a:pt x="828040" y="396240"/>
                  </a:cubicBezTo>
                  <a:cubicBezTo>
                    <a:pt x="777240" y="398780"/>
                    <a:pt x="647700" y="368300"/>
                    <a:pt x="567690" y="349250"/>
                  </a:cubicBezTo>
                  <a:cubicBezTo>
                    <a:pt x="497840" y="332740"/>
                    <a:pt x="443230" y="314960"/>
                    <a:pt x="375920" y="292100"/>
                  </a:cubicBezTo>
                  <a:cubicBezTo>
                    <a:pt x="298450" y="265430"/>
                    <a:pt x="194310" y="228600"/>
                    <a:pt x="130810" y="196850"/>
                  </a:cubicBezTo>
                  <a:cubicBezTo>
                    <a:pt x="85090" y="173990"/>
                    <a:pt x="41910" y="151130"/>
                    <a:pt x="21590" y="127000"/>
                  </a:cubicBezTo>
                  <a:cubicBezTo>
                    <a:pt x="8890" y="111760"/>
                    <a:pt x="1270" y="95250"/>
                    <a:pt x="1270" y="78740"/>
                  </a:cubicBezTo>
                  <a:cubicBezTo>
                    <a:pt x="0" y="62230"/>
                    <a:pt x="6350" y="41910"/>
                    <a:pt x="16510" y="29210"/>
                  </a:cubicBezTo>
                  <a:cubicBezTo>
                    <a:pt x="27940" y="16510"/>
                    <a:pt x="45720" y="5080"/>
                    <a:pt x="62230" y="2540"/>
                  </a:cubicBezTo>
                  <a:cubicBezTo>
                    <a:pt x="78740" y="0"/>
                    <a:pt x="114300" y="12700"/>
                    <a:pt x="114300" y="127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7547610" y="4893945"/>
            <a:ext cx="641032" cy="290512"/>
            <a:chOff x="0" y="0"/>
            <a:chExt cx="854710" cy="38735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44450" y="48260"/>
              <a:ext cx="764540" cy="298450"/>
            </a:xfrm>
            <a:custGeom>
              <a:avLst/>
              <a:gdLst/>
              <a:ahLst/>
              <a:cxnLst/>
              <a:rect r="r" b="b" t="t" l="l"/>
              <a:pathLst>
                <a:path h="298450" w="764540">
                  <a:moveTo>
                    <a:pt x="95250" y="2540"/>
                  </a:moveTo>
                  <a:cubicBezTo>
                    <a:pt x="621030" y="146050"/>
                    <a:pt x="678180" y="130810"/>
                    <a:pt x="713740" y="148590"/>
                  </a:cubicBezTo>
                  <a:cubicBezTo>
                    <a:pt x="736600" y="160020"/>
                    <a:pt x="753110" y="180340"/>
                    <a:pt x="759460" y="198120"/>
                  </a:cubicBezTo>
                  <a:cubicBezTo>
                    <a:pt x="764540" y="213360"/>
                    <a:pt x="763270" y="231140"/>
                    <a:pt x="755650" y="243840"/>
                  </a:cubicBezTo>
                  <a:cubicBezTo>
                    <a:pt x="748030" y="260350"/>
                    <a:pt x="722630" y="281940"/>
                    <a:pt x="703580" y="287020"/>
                  </a:cubicBezTo>
                  <a:cubicBezTo>
                    <a:pt x="689610" y="292100"/>
                    <a:pt x="671830" y="288290"/>
                    <a:pt x="657860" y="281940"/>
                  </a:cubicBezTo>
                  <a:cubicBezTo>
                    <a:pt x="645160" y="275590"/>
                    <a:pt x="632460" y="262890"/>
                    <a:pt x="624840" y="248920"/>
                  </a:cubicBezTo>
                  <a:cubicBezTo>
                    <a:pt x="618490" y="236220"/>
                    <a:pt x="614680" y="218440"/>
                    <a:pt x="618490" y="203200"/>
                  </a:cubicBezTo>
                  <a:cubicBezTo>
                    <a:pt x="623570" y="185420"/>
                    <a:pt x="643890" y="160020"/>
                    <a:pt x="660400" y="151130"/>
                  </a:cubicBezTo>
                  <a:cubicBezTo>
                    <a:pt x="674370" y="143510"/>
                    <a:pt x="692150" y="143510"/>
                    <a:pt x="706120" y="146050"/>
                  </a:cubicBezTo>
                  <a:cubicBezTo>
                    <a:pt x="720090" y="149860"/>
                    <a:pt x="736600" y="157480"/>
                    <a:pt x="745490" y="170180"/>
                  </a:cubicBezTo>
                  <a:cubicBezTo>
                    <a:pt x="755650" y="185420"/>
                    <a:pt x="764540" y="217170"/>
                    <a:pt x="759460" y="237490"/>
                  </a:cubicBezTo>
                  <a:cubicBezTo>
                    <a:pt x="753110" y="256540"/>
                    <a:pt x="734060" y="276860"/>
                    <a:pt x="711200" y="285750"/>
                  </a:cubicBezTo>
                  <a:cubicBezTo>
                    <a:pt x="676910" y="298450"/>
                    <a:pt x="624840" y="287020"/>
                    <a:pt x="560070" y="276860"/>
                  </a:cubicBezTo>
                  <a:cubicBezTo>
                    <a:pt x="440690" y="257810"/>
                    <a:pt x="135890" y="187960"/>
                    <a:pt x="57150" y="144780"/>
                  </a:cubicBezTo>
                  <a:cubicBezTo>
                    <a:pt x="27940" y="129540"/>
                    <a:pt x="13970" y="115570"/>
                    <a:pt x="6350" y="97790"/>
                  </a:cubicBezTo>
                  <a:cubicBezTo>
                    <a:pt x="0" y="82550"/>
                    <a:pt x="1270" y="60960"/>
                    <a:pt x="7620" y="45720"/>
                  </a:cubicBezTo>
                  <a:cubicBezTo>
                    <a:pt x="13970" y="30480"/>
                    <a:pt x="29210" y="13970"/>
                    <a:pt x="43180" y="7620"/>
                  </a:cubicBezTo>
                  <a:cubicBezTo>
                    <a:pt x="58420" y="0"/>
                    <a:pt x="95250" y="2540"/>
                    <a:pt x="95250" y="25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8331518" y="5002530"/>
            <a:ext cx="836295" cy="240030"/>
            <a:chOff x="0" y="0"/>
            <a:chExt cx="1115060" cy="3200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5720" y="50800"/>
              <a:ext cx="1022350" cy="231140"/>
            </a:xfrm>
            <a:custGeom>
              <a:avLst/>
              <a:gdLst/>
              <a:ahLst/>
              <a:cxnLst/>
              <a:rect r="r" b="b" t="t" l="l"/>
              <a:pathLst>
                <a:path h="231140" w="1022350">
                  <a:moveTo>
                    <a:pt x="87630" y="0"/>
                  </a:moveTo>
                  <a:cubicBezTo>
                    <a:pt x="528320" y="81280"/>
                    <a:pt x="897890" y="59690"/>
                    <a:pt x="974090" y="87630"/>
                  </a:cubicBezTo>
                  <a:cubicBezTo>
                    <a:pt x="994410" y="95250"/>
                    <a:pt x="1000760" y="102870"/>
                    <a:pt x="1008380" y="114300"/>
                  </a:cubicBezTo>
                  <a:cubicBezTo>
                    <a:pt x="1016000" y="124460"/>
                    <a:pt x="1021080" y="140970"/>
                    <a:pt x="1018540" y="154940"/>
                  </a:cubicBezTo>
                  <a:cubicBezTo>
                    <a:pt x="1016000" y="172720"/>
                    <a:pt x="1000760" y="199390"/>
                    <a:pt x="985520" y="209550"/>
                  </a:cubicBezTo>
                  <a:cubicBezTo>
                    <a:pt x="974090" y="217170"/>
                    <a:pt x="957580" y="219710"/>
                    <a:pt x="943610" y="217170"/>
                  </a:cubicBezTo>
                  <a:cubicBezTo>
                    <a:pt x="930910" y="215900"/>
                    <a:pt x="914400" y="209550"/>
                    <a:pt x="905510" y="199390"/>
                  </a:cubicBezTo>
                  <a:cubicBezTo>
                    <a:pt x="894080" y="186690"/>
                    <a:pt x="883920" y="156210"/>
                    <a:pt x="885190" y="139700"/>
                  </a:cubicBezTo>
                  <a:cubicBezTo>
                    <a:pt x="886460" y="124460"/>
                    <a:pt x="895350" y="110490"/>
                    <a:pt x="906780" y="101600"/>
                  </a:cubicBezTo>
                  <a:cubicBezTo>
                    <a:pt x="919480" y="91440"/>
                    <a:pt x="949960" y="82550"/>
                    <a:pt x="966470" y="85090"/>
                  </a:cubicBezTo>
                  <a:cubicBezTo>
                    <a:pt x="981710" y="87630"/>
                    <a:pt x="995680" y="96520"/>
                    <a:pt x="1003300" y="107950"/>
                  </a:cubicBezTo>
                  <a:cubicBezTo>
                    <a:pt x="1013460" y="121920"/>
                    <a:pt x="1022350" y="152400"/>
                    <a:pt x="1016000" y="170180"/>
                  </a:cubicBezTo>
                  <a:cubicBezTo>
                    <a:pt x="1010920" y="187960"/>
                    <a:pt x="995680" y="205740"/>
                    <a:pt x="972820" y="214630"/>
                  </a:cubicBezTo>
                  <a:cubicBezTo>
                    <a:pt x="933450" y="231140"/>
                    <a:pt x="861060" y="215900"/>
                    <a:pt x="784860" y="213360"/>
                  </a:cubicBezTo>
                  <a:cubicBezTo>
                    <a:pt x="668020" y="210820"/>
                    <a:pt x="471170" y="207010"/>
                    <a:pt x="340360" y="191770"/>
                  </a:cubicBezTo>
                  <a:cubicBezTo>
                    <a:pt x="234950" y="179070"/>
                    <a:pt x="109220" y="158750"/>
                    <a:pt x="57150" y="138430"/>
                  </a:cubicBezTo>
                  <a:cubicBezTo>
                    <a:pt x="35560" y="129540"/>
                    <a:pt x="24130" y="124460"/>
                    <a:pt x="15240" y="110490"/>
                  </a:cubicBezTo>
                  <a:cubicBezTo>
                    <a:pt x="5080" y="95250"/>
                    <a:pt x="0" y="63500"/>
                    <a:pt x="5080" y="45720"/>
                  </a:cubicBezTo>
                  <a:cubicBezTo>
                    <a:pt x="10160" y="29210"/>
                    <a:pt x="24130" y="15240"/>
                    <a:pt x="38100" y="7620"/>
                  </a:cubicBezTo>
                  <a:cubicBezTo>
                    <a:pt x="52070" y="0"/>
                    <a:pt x="87630" y="0"/>
                    <a:pt x="8763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9386888" y="5093018"/>
            <a:ext cx="841057" cy="196215"/>
            <a:chOff x="0" y="0"/>
            <a:chExt cx="1121410" cy="26162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50800" y="50800"/>
              <a:ext cx="1021080" cy="187960"/>
            </a:xfrm>
            <a:custGeom>
              <a:avLst/>
              <a:gdLst/>
              <a:ahLst/>
              <a:cxnLst/>
              <a:rect r="r" b="b" t="t" l="l"/>
              <a:pathLst>
                <a:path h="187960" w="1021080">
                  <a:moveTo>
                    <a:pt x="76200" y="0"/>
                  </a:moveTo>
                  <a:cubicBezTo>
                    <a:pt x="721360" y="30480"/>
                    <a:pt x="883920" y="7620"/>
                    <a:pt x="951230" y="22860"/>
                  </a:cubicBezTo>
                  <a:cubicBezTo>
                    <a:pt x="979170" y="30480"/>
                    <a:pt x="995680" y="39370"/>
                    <a:pt x="1007110" y="53340"/>
                  </a:cubicBezTo>
                  <a:cubicBezTo>
                    <a:pt x="1016000" y="64770"/>
                    <a:pt x="1019810" y="81280"/>
                    <a:pt x="1018540" y="95250"/>
                  </a:cubicBezTo>
                  <a:cubicBezTo>
                    <a:pt x="1018540" y="109220"/>
                    <a:pt x="1012190" y="125730"/>
                    <a:pt x="1003300" y="135890"/>
                  </a:cubicBezTo>
                  <a:cubicBezTo>
                    <a:pt x="994410" y="146050"/>
                    <a:pt x="980440" y="156210"/>
                    <a:pt x="965200" y="158750"/>
                  </a:cubicBezTo>
                  <a:cubicBezTo>
                    <a:pt x="947420" y="161290"/>
                    <a:pt x="916940" y="152400"/>
                    <a:pt x="904240" y="140970"/>
                  </a:cubicBezTo>
                  <a:cubicBezTo>
                    <a:pt x="892810" y="132080"/>
                    <a:pt x="885190" y="116840"/>
                    <a:pt x="883920" y="102870"/>
                  </a:cubicBezTo>
                  <a:cubicBezTo>
                    <a:pt x="881380" y="88900"/>
                    <a:pt x="882650" y="72390"/>
                    <a:pt x="890270" y="59690"/>
                  </a:cubicBezTo>
                  <a:cubicBezTo>
                    <a:pt x="900430" y="44450"/>
                    <a:pt x="925830" y="26670"/>
                    <a:pt x="943610" y="24130"/>
                  </a:cubicBezTo>
                  <a:cubicBezTo>
                    <a:pt x="957580" y="21590"/>
                    <a:pt x="974090" y="24130"/>
                    <a:pt x="985520" y="33020"/>
                  </a:cubicBezTo>
                  <a:cubicBezTo>
                    <a:pt x="1000760" y="43180"/>
                    <a:pt x="1017270" y="71120"/>
                    <a:pt x="1018540" y="87630"/>
                  </a:cubicBezTo>
                  <a:cubicBezTo>
                    <a:pt x="1021080" y="102870"/>
                    <a:pt x="1016000" y="118110"/>
                    <a:pt x="1007110" y="129540"/>
                  </a:cubicBezTo>
                  <a:cubicBezTo>
                    <a:pt x="995680" y="143510"/>
                    <a:pt x="982980" y="152400"/>
                    <a:pt x="951230" y="160020"/>
                  </a:cubicBezTo>
                  <a:cubicBezTo>
                    <a:pt x="833120" y="187960"/>
                    <a:pt x="175260" y="167640"/>
                    <a:pt x="66040" y="142240"/>
                  </a:cubicBezTo>
                  <a:cubicBezTo>
                    <a:pt x="40640" y="135890"/>
                    <a:pt x="31750" y="132080"/>
                    <a:pt x="20320" y="120650"/>
                  </a:cubicBezTo>
                  <a:cubicBezTo>
                    <a:pt x="10160" y="109220"/>
                    <a:pt x="0" y="91440"/>
                    <a:pt x="0" y="74930"/>
                  </a:cubicBezTo>
                  <a:cubicBezTo>
                    <a:pt x="0" y="55880"/>
                    <a:pt x="13970" y="26670"/>
                    <a:pt x="27940" y="15240"/>
                  </a:cubicBezTo>
                  <a:cubicBezTo>
                    <a:pt x="40640" y="3810"/>
                    <a:pt x="76200" y="0"/>
                    <a:pt x="7620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10323195" y="5122545"/>
            <a:ext cx="1042988" cy="230505"/>
            <a:chOff x="0" y="0"/>
            <a:chExt cx="1390650" cy="3073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46990" y="50800"/>
              <a:ext cx="1294130" cy="231140"/>
            </a:xfrm>
            <a:custGeom>
              <a:avLst/>
              <a:gdLst/>
              <a:ahLst/>
              <a:cxnLst/>
              <a:rect r="r" b="b" t="t" l="l"/>
              <a:pathLst>
                <a:path h="231140" w="1294130">
                  <a:moveTo>
                    <a:pt x="81280" y="0"/>
                  </a:moveTo>
                  <a:cubicBezTo>
                    <a:pt x="849630" y="72390"/>
                    <a:pt x="1165860" y="38100"/>
                    <a:pt x="1243330" y="64770"/>
                  </a:cubicBezTo>
                  <a:cubicBezTo>
                    <a:pt x="1264920" y="72390"/>
                    <a:pt x="1271270" y="81280"/>
                    <a:pt x="1280160" y="92710"/>
                  </a:cubicBezTo>
                  <a:cubicBezTo>
                    <a:pt x="1287780" y="105410"/>
                    <a:pt x="1292860" y="123190"/>
                    <a:pt x="1292860" y="138430"/>
                  </a:cubicBezTo>
                  <a:cubicBezTo>
                    <a:pt x="1291590" y="152400"/>
                    <a:pt x="1283970" y="170180"/>
                    <a:pt x="1275080" y="181610"/>
                  </a:cubicBezTo>
                  <a:cubicBezTo>
                    <a:pt x="1264920" y="193040"/>
                    <a:pt x="1249680" y="201930"/>
                    <a:pt x="1235710" y="205740"/>
                  </a:cubicBezTo>
                  <a:cubicBezTo>
                    <a:pt x="1220470" y="208280"/>
                    <a:pt x="1202690" y="208280"/>
                    <a:pt x="1188720" y="200660"/>
                  </a:cubicBezTo>
                  <a:cubicBezTo>
                    <a:pt x="1172210" y="190500"/>
                    <a:pt x="1151890" y="163830"/>
                    <a:pt x="1146810" y="146050"/>
                  </a:cubicBezTo>
                  <a:cubicBezTo>
                    <a:pt x="1144270" y="130810"/>
                    <a:pt x="1146810" y="113030"/>
                    <a:pt x="1154430" y="100330"/>
                  </a:cubicBezTo>
                  <a:cubicBezTo>
                    <a:pt x="1164590" y="83820"/>
                    <a:pt x="1192530" y="64770"/>
                    <a:pt x="1211580" y="60960"/>
                  </a:cubicBezTo>
                  <a:cubicBezTo>
                    <a:pt x="1226820" y="58420"/>
                    <a:pt x="1244600" y="62230"/>
                    <a:pt x="1257300" y="71120"/>
                  </a:cubicBezTo>
                  <a:cubicBezTo>
                    <a:pt x="1272540" y="82550"/>
                    <a:pt x="1290320" y="111760"/>
                    <a:pt x="1292860" y="130810"/>
                  </a:cubicBezTo>
                  <a:cubicBezTo>
                    <a:pt x="1294130" y="146050"/>
                    <a:pt x="1287780" y="162560"/>
                    <a:pt x="1280160" y="175260"/>
                  </a:cubicBezTo>
                  <a:cubicBezTo>
                    <a:pt x="1271270" y="186690"/>
                    <a:pt x="1264920" y="195580"/>
                    <a:pt x="1243330" y="203200"/>
                  </a:cubicBezTo>
                  <a:cubicBezTo>
                    <a:pt x="1155700" y="231140"/>
                    <a:pt x="749300" y="203200"/>
                    <a:pt x="535940" y="190500"/>
                  </a:cubicBezTo>
                  <a:cubicBezTo>
                    <a:pt x="359410" y="180340"/>
                    <a:pt x="120650" y="171450"/>
                    <a:pt x="50800" y="140970"/>
                  </a:cubicBezTo>
                  <a:cubicBezTo>
                    <a:pt x="27940" y="132080"/>
                    <a:pt x="19050" y="121920"/>
                    <a:pt x="11430" y="107950"/>
                  </a:cubicBezTo>
                  <a:cubicBezTo>
                    <a:pt x="3810" y="93980"/>
                    <a:pt x="0" y="73660"/>
                    <a:pt x="3810" y="57150"/>
                  </a:cubicBezTo>
                  <a:cubicBezTo>
                    <a:pt x="6350" y="41910"/>
                    <a:pt x="19050" y="24130"/>
                    <a:pt x="31750" y="13970"/>
                  </a:cubicBezTo>
                  <a:cubicBezTo>
                    <a:pt x="44450" y="5080"/>
                    <a:pt x="81280" y="0"/>
                    <a:pt x="8128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11591925" y="5119688"/>
            <a:ext cx="574357" cy="221933"/>
            <a:chOff x="0" y="0"/>
            <a:chExt cx="765810" cy="29591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49530" y="50800"/>
              <a:ext cx="666750" cy="203200"/>
            </a:xfrm>
            <a:custGeom>
              <a:avLst/>
              <a:gdLst/>
              <a:ahLst/>
              <a:cxnLst/>
              <a:rect r="r" b="b" t="t" l="l"/>
              <a:pathLst>
                <a:path h="203200" w="666750">
                  <a:moveTo>
                    <a:pt x="77470" y="0"/>
                  </a:moveTo>
                  <a:cubicBezTo>
                    <a:pt x="240030" y="7620"/>
                    <a:pt x="316230" y="29210"/>
                    <a:pt x="386080" y="36830"/>
                  </a:cubicBezTo>
                  <a:cubicBezTo>
                    <a:pt x="459740" y="44450"/>
                    <a:pt x="570230" y="29210"/>
                    <a:pt x="613410" y="45720"/>
                  </a:cubicBezTo>
                  <a:cubicBezTo>
                    <a:pt x="633730" y="52070"/>
                    <a:pt x="643890" y="62230"/>
                    <a:pt x="652780" y="74930"/>
                  </a:cubicBezTo>
                  <a:cubicBezTo>
                    <a:pt x="660400" y="87630"/>
                    <a:pt x="666750" y="106680"/>
                    <a:pt x="665480" y="121920"/>
                  </a:cubicBezTo>
                  <a:cubicBezTo>
                    <a:pt x="661670" y="142240"/>
                    <a:pt x="645160" y="172720"/>
                    <a:pt x="627380" y="182880"/>
                  </a:cubicBezTo>
                  <a:cubicBezTo>
                    <a:pt x="609600" y="194310"/>
                    <a:pt x="574040" y="193040"/>
                    <a:pt x="556260" y="186690"/>
                  </a:cubicBezTo>
                  <a:cubicBezTo>
                    <a:pt x="541020" y="180340"/>
                    <a:pt x="528320" y="166370"/>
                    <a:pt x="520700" y="152400"/>
                  </a:cubicBezTo>
                  <a:cubicBezTo>
                    <a:pt x="514350" y="138430"/>
                    <a:pt x="509270" y="120650"/>
                    <a:pt x="513080" y="104140"/>
                  </a:cubicBezTo>
                  <a:cubicBezTo>
                    <a:pt x="518160" y="85090"/>
                    <a:pt x="539750" y="57150"/>
                    <a:pt x="557530" y="48260"/>
                  </a:cubicBezTo>
                  <a:cubicBezTo>
                    <a:pt x="571500" y="39370"/>
                    <a:pt x="590550" y="39370"/>
                    <a:pt x="605790" y="43180"/>
                  </a:cubicBezTo>
                  <a:cubicBezTo>
                    <a:pt x="621030" y="46990"/>
                    <a:pt x="637540" y="54610"/>
                    <a:pt x="647700" y="68580"/>
                  </a:cubicBezTo>
                  <a:cubicBezTo>
                    <a:pt x="659130" y="85090"/>
                    <a:pt x="665480" y="119380"/>
                    <a:pt x="661670" y="138430"/>
                  </a:cubicBezTo>
                  <a:cubicBezTo>
                    <a:pt x="659130" y="154940"/>
                    <a:pt x="646430" y="168910"/>
                    <a:pt x="633730" y="179070"/>
                  </a:cubicBezTo>
                  <a:cubicBezTo>
                    <a:pt x="622300" y="187960"/>
                    <a:pt x="612140" y="190500"/>
                    <a:pt x="588010" y="194310"/>
                  </a:cubicBezTo>
                  <a:cubicBezTo>
                    <a:pt x="508000" y="203200"/>
                    <a:pt x="137160" y="179070"/>
                    <a:pt x="59690" y="151130"/>
                  </a:cubicBezTo>
                  <a:cubicBezTo>
                    <a:pt x="34290" y="142240"/>
                    <a:pt x="24130" y="133350"/>
                    <a:pt x="15240" y="119380"/>
                  </a:cubicBezTo>
                  <a:cubicBezTo>
                    <a:pt x="5080" y="105410"/>
                    <a:pt x="0" y="83820"/>
                    <a:pt x="1270" y="67310"/>
                  </a:cubicBezTo>
                  <a:cubicBezTo>
                    <a:pt x="3810" y="50800"/>
                    <a:pt x="13970" y="30480"/>
                    <a:pt x="26670" y="19050"/>
                  </a:cubicBezTo>
                  <a:cubicBezTo>
                    <a:pt x="39370" y="8890"/>
                    <a:pt x="77470" y="0"/>
                    <a:pt x="7747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2" id="32"/>
          <p:cNvGrpSpPr/>
          <p:nvPr/>
        </p:nvGrpSpPr>
        <p:grpSpPr>
          <a:xfrm rot="0">
            <a:off x="11530965" y="4705350"/>
            <a:ext cx="649605" cy="434340"/>
            <a:chOff x="0" y="0"/>
            <a:chExt cx="866140" cy="57912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48260" y="48260"/>
              <a:ext cx="768350" cy="483870"/>
            </a:xfrm>
            <a:custGeom>
              <a:avLst/>
              <a:gdLst/>
              <a:ahLst/>
              <a:cxnLst/>
              <a:rect r="r" b="b" t="t" l="l"/>
              <a:pathLst>
                <a:path h="483870" w="768350">
                  <a:moveTo>
                    <a:pt x="657860" y="474980"/>
                  </a:moveTo>
                  <a:cubicBezTo>
                    <a:pt x="279400" y="267970"/>
                    <a:pt x="152400" y="222250"/>
                    <a:pt x="93980" y="186690"/>
                  </a:cubicBezTo>
                  <a:cubicBezTo>
                    <a:pt x="63500" y="168910"/>
                    <a:pt x="44450" y="154940"/>
                    <a:pt x="27940" y="138430"/>
                  </a:cubicBezTo>
                  <a:cubicBezTo>
                    <a:pt x="16510" y="124460"/>
                    <a:pt x="6350" y="111760"/>
                    <a:pt x="2540" y="96520"/>
                  </a:cubicBezTo>
                  <a:cubicBezTo>
                    <a:pt x="0" y="81280"/>
                    <a:pt x="1270" y="60960"/>
                    <a:pt x="8890" y="46990"/>
                  </a:cubicBezTo>
                  <a:cubicBezTo>
                    <a:pt x="15240" y="33020"/>
                    <a:pt x="26670" y="17780"/>
                    <a:pt x="41910" y="11430"/>
                  </a:cubicBezTo>
                  <a:cubicBezTo>
                    <a:pt x="60960" y="3810"/>
                    <a:pt x="95250" y="3810"/>
                    <a:pt x="114300" y="11430"/>
                  </a:cubicBezTo>
                  <a:cubicBezTo>
                    <a:pt x="129540" y="17780"/>
                    <a:pt x="142240" y="31750"/>
                    <a:pt x="148590" y="46990"/>
                  </a:cubicBezTo>
                  <a:cubicBezTo>
                    <a:pt x="154940" y="66040"/>
                    <a:pt x="152400" y="101600"/>
                    <a:pt x="144780" y="119380"/>
                  </a:cubicBezTo>
                  <a:cubicBezTo>
                    <a:pt x="137160" y="133350"/>
                    <a:pt x="121920" y="146050"/>
                    <a:pt x="106680" y="151130"/>
                  </a:cubicBezTo>
                  <a:cubicBezTo>
                    <a:pt x="87630" y="156210"/>
                    <a:pt x="52070" y="152400"/>
                    <a:pt x="35560" y="143510"/>
                  </a:cubicBezTo>
                  <a:cubicBezTo>
                    <a:pt x="20320" y="134620"/>
                    <a:pt x="10160" y="119380"/>
                    <a:pt x="5080" y="104140"/>
                  </a:cubicBezTo>
                  <a:cubicBezTo>
                    <a:pt x="0" y="88900"/>
                    <a:pt x="0" y="69850"/>
                    <a:pt x="5080" y="54610"/>
                  </a:cubicBezTo>
                  <a:cubicBezTo>
                    <a:pt x="10160" y="40640"/>
                    <a:pt x="21590" y="24130"/>
                    <a:pt x="35560" y="15240"/>
                  </a:cubicBezTo>
                  <a:cubicBezTo>
                    <a:pt x="48260" y="7620"/>
                    <a:pt x="59690" y="0"/>
                    <a:pt x="82550" y="2540"/>
                  </a:cubicBezTo>
                  <a:cubicBezTo>
                    <a:pt x="142240" y="8890"/>
                    <a:pt x="290830" y="104140"/>
                    <a:pt x="398780" y="161290"/>
                  </a:cubicBezTo>
                  <a:cubicBezTo>
                    <a:pt x="514350" y="223520"/>
                    <a:pt x="715010" y="317500"/>
                    <a:pt x="753110" y="361950"/>
                  </a:cubicBezTo>
                  <a:cubicBezTo>
                    <a:pt x="764540" y="375920"/>
                    <a:pt x="765810" y="383540"/>
                    <a:pt x="767080" y="396240"/>
                  </a:cubicBezTo>
                  <a:cubicBezTo>
                    <a:pt x="768350" y="411480"/>
                    <a:pt x="764540" y="434340"/>
                    <a:pt x="754380" y="448310"/>
                  </a:cubicBezTo>
                  <a:cubicBezTo>
                    <a:pt x="745490" y="462280"/>
                    <a:pt x="727710" y="474980"/>
                    <a:pt x="711200" y="480060"/>
                  </a:cubicBezTo>
                  <a:cubicBezTo>
                    <a:pt x="694690" y="483870"/>
                    <a:pt x="657860" y="474980"/>
                    <a:pt x="657860" y="474980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4" id="34"/>
          <p:cNvGrpSpPr/>
          <p:nvPr/>
        </p:nvGrpSpPr>
        <p:grpSpPr>
          <a:xfrm rot="0">
            <a:off x="10809922" y="4383405"/>
            <a:ext cx="586740" cy="404812"/>
            <a:chOff x="0" y="0"/>
            <a:chExt cx="782320" cy="53975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46990" y="49530"/>
              <a:ext cx="688340" cy="443230"/>
            </a:xfrm>
            <a:custGeom>
              <a:avLst/>
              <a:gdLst/>
              <a:ahLst/>
              <a:cxnLst/>
              <a:rect r="r" b="b" t="t" l="l"/>
              <a:pathLst>
                <a:path h="443230" w="688340">
                  <a:moveTo>
                    <a:pt x="572770" y="429260"/>
                  </a:moveTo>
                  <a:cubicBezTo>
                    <a:pt x="80010" y="147320"/>
                    <a:pt x="60960" y="157480"/>
                    <a:pt x="43180" y="144780"/>
                  </a:cubicBezTo>
                  <a:cubicBezTo>
                    <a:pt x="25400" y="132080"/>
                    <a:pt x="7620" y="105410"/>
                    <a:pt x="3810" y="85090"/>
                  </a:cubicBezTo>
                  <a:cubicBezTo>
                    <a:pt x="1270" y="69850"/>
                    <a:pt x="5080" y="50800"/>
                    <a:pt x="15240" y="38100"/>
                  </a:cubicBezTo>
                  <a:cubicBezTo>
                    <a:pt x="26670" y="21590"/>
                    <a:pt x="57150" y="3810"/>
                    <a:pt x="76200" y="1270"/>
                  </a:cubicBezTo>
                  <a:cubicBezTo>
                    <a:pt x="92710" y="0"/>
                    <a:pt x="110490" y="6350"/>
                    <a:pt x="123190" y="15240"/>
                  </a:cubicBezTo>
                  <a:cubicBezTo>
                    <a:pt x="135890" y="24130"/>
                    <a:pt x="147320" y="39370"/>
                    <a:pt x="152400" y="54610"/>
                  </a:cubicBezTo>
                  <a:cubicBezTo>
                    <a:pt x="157480" y="68580"/>
                    <a:pt x="156210" y="88900"/>
                    <a:pt x="151130" y="102870"/>
                  </a:cubicBezTo>
                  <a:cubicBezTo>
                    <a:pt x="146050" y="118110"/>
                    <a:pt x="135890" y="133350"/>
                    <a:pt x="121920" y="140970"/>
                  </a:cubicBezTo>
                  <a:cubicBezTo>
                    <a:pt x="104140" y="151130"/>
                    <a:pt x="69850" y="156210"/>
                    <a:pt x="50800" y="148590"/>
                  </a:cubicBezTo>
                  <a:cubicBezTo>
                    <a:pt x="31750" y="140970"/>
                    <a:pt x="10160" y="113030"/>
                    <a:pt x="5080" y="93980"/>
                  </a:cubicBezTo>
                  <a:cubicBezTo>
                    <a:pt x="0" y="77470"/>
                    <a:pt x="3810" y="58420"/>
                    <a:pt x="11430" y="45720"/>
                  </a:cubicBezTo>
                  <a:cubicBezTo>
                    <a:pt x="17780" y="31750"/>
                    <a:pt x="30480" y="17780"/>
                    <a:pt x="44450" y="10160"/>
                  </a:cubicBezTo>
                  <a:cubicBezTo>
                    <a:pt x="58420" y="2540"/>
                    <a:pt x="74930" y="1270"/>
                    <a:pt x="92710" y="2540"/>
                  </a:cubicBezTo>
                  <a:cubicBezTo>
                    <a:pt x="119380" y="5080"/>
                    <a:pt x="152400" y="13970"/>
                    <a:pt x="186690" y="30480"/>
                  </a:cubicBezTo>
                  <a:cubicBezTo>
                    <a:pt x="236220" y="53340"/>
                    <a:pt x="285750" y="101600"/>
                    <a:pt x="349250" y="140970"/>
                  </a:cubicBezTo>
                  <a:cubicBezTo>
                    <a:pt x="433070" y="190500"/>
                    <a:pt x="601980" y="259080"/>
                    <a:pt x="650240" y="299720"/>
                  </a:cubicBezTo>
                  <a:cubicBezTo>
                    <a:pt x="669290" y="314960"/>
                    <a:pt x="678180" y="325120"/>
                    <a:pt x="683260" y="341630"/>
                  </a:cubicBezTo>
                  <a:cubicBezTo>
                    <a:pt x="688340" y="356870"/>
                    <a:pt x="688340" y="379730"/>
                    <a:pt x="680720" y="394970"/>
                  </a:cubicBezTo>
                  <a:cubicBezTo>
                    <a:pt x="671830" y="412750"/>
                    <a:pt x="645160" y="434340"/>
                    <a:pt x="624840" y="438150"/>
                  </a:cubicBezTo>
                  <a:cubicBezTo>
                    <a:pt x="608330" y="443230"/>
                    <a:pt x="572770" y="429260"/>
                    <a:pt x="572770" y="429260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6" id="36"/>
          <p:cNvGrpSpPr/>
          <p:nvPr/>
        </p:nvGrpSpPr>
        <p:grpSpPr>
          <a:xfrm rot="0">
            <a:off x="9942195" y="4101465"/>
            <a:ext cx="682943" cy="371475"/>
            <a:chOff x="0" y="0"/>
            <a:chExt cx="910590" cy="4953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50800" y="46990"/>
              <a:ext cx="814070" cy="403860"/>
            </a:xfrm>
            <a:custGeom>
              <a:avLst/>
              <a:gdLst/>
              <a:ahLst/>
              <a:cxnLst/>
              <a:rect r="r" b="b" t="t" l="l"/>
              <a:pathLst>
                <a:path h="403860" w="814070">
                  <a:moveTo>
                    <a:pt x="708660" y="396240"/>
                  </a:moveTo>
                  <a:cubicBezTo>
                    <a:pt x="538480" y="302260"/>
                    <a:pt x="506730" y="290830"/>
                    <a:pt x="452120" y="270510"/>
                  </a:cubicBezTo>
                  <a:cubicBezTo>
                    <a:pt x="351790" y="232410"/>
                    <a:pt x="87630" y="172720"/>
                    <a:pt x="30480" y="123190"/>
                  </a:cubicBezTo>
                  <a:cubicBezTo>
                    <a:pt x="8890" y="104140"/>
                    <a:pt x="2540" y="85090"/>
                    <a:pt x="0" y="68580"/>
                  </a:cubicBezTo>
                  <a:cubicBezTo>
                    <a:pt x="0" y="53340"/>
                    <a:pt x="6350" y="38100"/>
                    <a:pt x="13970" y="27940"/>
                  </a:cubicBezTo>
                  <a:cubicBezTo>
                    <a:pt x="22860" y="16510"/>
                    <a:pt x="36830" y="7620"/>
                    <a:pt x="49530" y="3810"/>
                  </a:cubicBezTo>
                  <a:cubicBezTo>
                    <a:pt x="62230" y="0"/>
                    <a:pt x="78740" y="0"/>
                    <a:pt x="91440" y="6350"/>
                  </a:cubicBezTo>
                  <a:cubicBezTo>
                    <a:pt x="106680" y="13970"/>
                    <a:pt x="127000" y="36830"/>
                    <a:pt x="132080" y="53340"/>
                  </a:cubicBezTo>
                  <a:cubicBezTo>
                    <a:pt x="135890" y="67310"/>
                    <a:pt x="133350" y="83820"/>
                    <a:pt x="128270" y="95250"/>
                  </a:cubicBezTo>
                  <a:cubicBezTo>
                    <a:pt x="121920" y="107950"/>
                    <a:pt x="111760" y="120650"/>
                    <a:pt x="99060" y="127000"/>
                  </a:cubicBezTo>
                  <a:cubicBezTo>
                    <a:pt x="82550" y="133350"/>
                    <a:pt x="52070" y="133350"/>
                    <a:pt x="35560" y="127000"/>
                  </a:cubicBezTo>
                  <a:cubicBezTo>
                    <a:pt x="22860" y="120650"/>
                    <a:pt x="11430" y="109220"/>
                    <a:pt x="6350" y="96520"/>
                  </a:cubicBezTo>
                  <a:cubicBezTo>
                    <a:pt x="1270" y="80010"/>
                    <a:pt x="2540" y="49530"/>
                    <a:pt x="10160" y="33020"/>
                  </a:cubicBezTo>
                  <a:cubicBezTo>
                    <a:pt x="16510" y="20320"/>
                    <a:pt x="30480" y="11430"/>
                    <a:pt x="41910" y="6350"/>
                  </a:cubicBezTo>
                  <a:cubicBezTo>
                    <a:pt x="54610" y="1270"/>
                    <a:pt x="63500" y="0"/>
                    <a:pt x="85090" y="3810"/>
                  </a:cubicBezTo>
                  <a:cubicBezTo>
                    <a:pt x="166370" y="15240"/>
                    <a:pt x="524510" y="151130"/>
                    <a:pt x="645160" y="203200"/>
                  </a:cubicBezTo>
                  <a:cubicBezTo>
                    <a:pt x="704850" y="229870"/>
                    <a:pt x="748030" y="248920"/>
                    <a:pt x="775970" y="271780"/>
                  </a:cubicBezTo>
                  <a:cubicBezTo>
                    <a:pt x="792480" y="284480"/>
                    <a:pt x="803910" y="294640"/>
                    <a:pt x="808990" y="309880"/>
                  </a:cubicBezTo>
                  <a:cubicBezTo>
                    <a:pt x="814070" y="323850"/>
                    <a:pt x="814070" y="345440"/>
                    <a:pt x="807720" y="359410"/>
                  </a:cubicBezTo>
                  <a:cubicBezTo>
                    <a:pt x="802640" y="374650"/>
                    <a:pt x="788670" y="391160"/>
                    <a:pt x="773430" y="397510"/>
                  </a:cubicBezTo>
                  <a:cubicBezTo>
                    <a:pt x="756920" y="403860"/>
                    <a:pt x="708660" y="396240"/>
                    <a:pt x="708660" y="396240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8" id="38"/>
          <p:cNvGrpSpPr/>
          <p:nvPr/>
        </p:nvGrpSpPr>
        <p:grpSpPr>
          <a:xfrm rot="0">
            <a:off x="9140190" y="3816667"/>
            <a:ext cx="616268" cy="371475"/>
            <a:chOff x="0" y="0"/>
            <a:chExt cx="821690" cy="4953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44450" y="48260"/>
              <a:ext cx="730250" cy="400050"/>
            </a:xfrm>
            <a:custGeom>
              <a:avLst/>
              <a:gdLst/>
              <a:ahLst/>
              <a:cxnLst/>
              <a:rect r="r" b="b" t="t" l="l"/>
              <a:pathLst>
                <a:path h="400050" w="730250">
                  <a:moveTo>
                    <a:pt x="621030" y="392430"/>
                  </a:moveTo>
                  <a:cubicBezTo>
                    <a:pt x="251460" y="213360"/>
                    <a:pt x="55880" y="172720"/>
                    <a:pt x="16510" y="121920"/>
                  </a:cubicBezTo>
                  <a:cubicBezTo>
                    <a:pt x="0" y="99060"/>
                    <a:pt x="2540" y="69850"/>
                    <a:pt x="8890" y="50800"/>
                  </a:cubicBezTo>
                  <a:cubicBezTo>
                    <a:pt x="13970" y="35560"/>
                    <a:pt x="26670" y="21590"/>
                    <a:pt x="39370" y="13970"/>
                  </a:cubicBezTo>
                  <a:cubicBezTo>
                    <a:pt x="53340" y="5080"/>
                    <a:pt x="71120" y="0"/>
                    <a:pt x="87630" y="2540"/>
                  </a:cubicBezTo>
                  <a:cubicBezTo>
                    <a:pt x="106680" y="6350"/>
                    <a:pt x="135890" y="24130"/>
                    <a:pt x="146050" y="41910"/>
                  </a:cubicBezTo>
                  <a:cubicBezTo>
                    <a:pt x="156210" y="60960"/>
                    <a:pt x="154940" y="95250"/>
                    <a:pt x="147320" y="113030"/>
                  </a:cubicBezTo>
                  <a:cubicBezTo>
                    <a:pt x="140970" y="128270"/>
                    <a:pt x="125730" y="140970"/>
                    <a:pt x="111760" y="147320"/>
                  </a:cubicBezTo>
                  <a:cubicBezTo>
                    <a:pt x="97790" y="153670"/>
                    <a:pt x="78740" y="157480"/>
                    <a:pt x="63500" y="152400"/>
                  </a:cubicBezTo>
                  <a:cubicBezTo>
                    <a:pt x="44450" y="147320"/>
                    <a:pt x="17780" y="124460"/>
                    <a:pt x="8890" y="106680"/>
                  </a:cubicBezTo>
                  <a:cubicBezTo>
                    <a:pt x="1270" y="92710"/>
                    <a:pt x="1270" y="73660"/>
                    <a:pt x="6350" y="58420"/>
                  </a:cubicBezTo>
                  <a:cubicBezTo>
                    <a:pt x="12700" y="39370"/>
                    <a:pt x="36830" y="13970"/>
                    <a:pt x="54610" y="6350"/>
                  </a:cubicBezTo>
                  <a:cubicBezTo>
                    <a:pt x="69850" y="0"/>
                    <a:pt x="88900" y="1270"/>
                    <a:pt x="102870" y="6350"/>
                  </a:cubicBezTo>
                  <a:cubicBezTo>
                    <a:pt x="118110" y="11430"/>
                    <a:pt x="123190" y="25400"/>
                    <a:pt x="142240" y="35560"/>
                  </a:cubicBezTo>
                  <a:cubicBezTo>
                    <a:pt x="176530" y="52070"/>
                    <a:pt x="236220" y="58420"/>
                    <a:pt x="299720" y="82550"/>
                  </a:cubicBezTo>
                  <a:cubicBezTo>
                    <a:pt x="400050" y="119380"/>
                    <a:pt x="622300" y="207010"/>
                    <a:pt x="683260" y="255270"/>
                  </a:cubicBezTo>
                  <a:cubicBezTo>
                    <a:pt x="708660" y="275590"/>
                    <a:pt x="721360" y="292100"/>
                    <a:pt x="726440" y="311150"/>
                  </a:cubicBezTo>
                  <a:cubicBezTo>
                    <a:pt x="730250" y="327660"/>
                    <a:pt x="725170" y="349250"/>
                    <a:pt x="716280" y="363220"/>
                  </a:cubicBezTo>
                  <a:cubicBezTo>
                    <a:pt x="707390" y="377190"/>
                    <a:pt x="689610" y="391160"/>
                    <a:pt x="674370" y="394970"/>
                  </a:cubicBezTo>
                  <a:cubicBezTo>
                    <a:pt x="657860" y="400050"/>
                    <a:pt x="621030" y="392430"/>
                    <a:pt x="621030" y="392430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0" id="40"/>
          <p:cNvGrpSpPr/>
          <p:nvPr/>
        </p:nvGrpSpPr>
        <p:grpSpPr>
          <a:xfrm rot="0">
            <a:off x="8391525" y="3529965"/>
            <a:ext cx="521018" cy="381953"/>
            <a:chOff x="0" y="0"/>
            <a:chExt cx="694690" cy="50927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46990" y="49530"/>
              <a:ext cx="596900" cy="411480"/>
            </a:xfrm>
            <a:custGeom>
              <a:avLst/>
              <a:gdLst/>
              <a:ahLst/>
              <a:cxnLst/>
              <a:rect r="r" b="b" t="t" l="l"/>
              <a:pathLst>
                <a:path h="411480" w="596900">
                  <a:moveTo>
                    <a:pt x="486410" y="398780"/>
                  </a:moveTo>
                  <a:cubicBezTo>
                    <a:pt x="6350" y="100330"/>
                    <a:pt x="5080" y="90170"/>
                    <a:pt x="3810" y="76200"/>
                  </a:cubicBezTo>
                  <a:cubicBezTo>
                    <a:pt x="2540" y="62230"/>
                    <a:pt x="5080" y="44450"/>
                    <a:pt x="13970" y="33020"/>
                  </a:cubicBezTo>
                  <a:cubicBezTo>
                    <a:pt x="25400" y="17780"/>
                    <a:pt x="53340" y="2540"/>
                    <a:pt x="71120" y="1270"/>
                  </a:cubicBezTo>
                  <a:cubicBezTo>
                    <a:pt x="86360" y="0"/>
                    <a:pt x="102870" y="6350"/>
                    <a:pt x="114300" y="13970"/>
                  </a:cubicBezTo>
                  <a:cubicBezTo>
                    <a:pt x="125730" y="22860"/>
                    <a:pt x="137160" y="35560"/>
                    <a:pt x="139700" y="50800"/>
                  </a:cubicBezTo>
                  <a:cubicBezTo>
                    <a:pt x="143510" y="68580"/>
                    <a:pt x="137160" y="100330"/>
                    <a:pt x="127000" y="114300"/>
                  </a:cubicBezTo>
                  <a:cubicBezTo>
                    <a:pt x="118110" y="127000"/>
                    <a:pt x="102870" y="134620"/>
                    <a:pt x="88900" y="138430"/>
                  </a:cubicBezTo>
                  <a:cubicBezTo>
                    <a:pt x="76200" y="142240"/>
                    <a:pt x="58420" y="142240"/>
                    <a:pt x="45720" y="134620"/>
                  </a:cubicBezTo>
                  <a:cubicBezTo>
                    <a:pt x="29210" y="125730"/>
                    <a:pt x="8890" y="100330"/>
                    <a:pt x="5080" y="83820"/>
                  </a:cubicBezTo>
                  <a:cubicBezTo>
                    <a:pt x="0" y="68580"/>
                    <a:pt x="5080" y="52070"/>
                    <a:pt x="11430" y="39370"/>
                  </a:cubicBezTo>
                  <a:cubicBezTo>
                    <a:pt x="17780" y="26670"/>
                    <a:pt x="29210" y="13970"/>
                    <a:pt x="43180" y="7620"/>
                  </a:cubicBezTo>
                  <a:cubicBezTo>
                    <a:pt x="59690" y="1270"/>
                    <a:pt x="77470" y="1270"/>
                    <a:pt x="107950" y="10160"/>
                  </a:cubicBezTo>
                  <a:cubicBezTo>
                    <a:pt x="194310" y="35560"/>
                    <a:pt x="519430" y="224790"/>
                    <a:pt x="574040" y="284480"/>
                  </a:cubicBezTo>
                  <a:cubicBezTo>
                    <a:pt x="590550" y="302260"/>
                    <a:pt x="594360" y="314960"/>
                    <a:pt x="595630" y="331470"/>
                  </a:cubicBezTo>
                  <a:cubicBezTo>
                    <a:pt x="596900" y="346710"/>
                    <a:pt x="590550" y="367030"/>
                    <a:pt x="580390" y="381000"/>
                  </a:cubicBezTo>
                  <a:cubicBezTo>
                    <a:pt x="571500" y="393700"/>
                    <a:pt x="552450" y="405130"/>
                    <a:pt x="537210" y="407670"/>
                  </a:cubicBezTo>
                  <a:cubicBezTo>
                    <a:pt x="521970" y="411480"/>
                    <a:pt x="486410" y="398780"/>
                    <a:pt x="486410" y="398780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42" id="42"/>
          <p:cNvSpPr txBox="true"/>
          <p:nvPr/>
        </p:nvSpPr>
        <p:spPr>
          <a:xfrm rot="0">
            <a:off x="247374" y="9119834"/>
            <a:ext cx="13322555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T-shirt travels </a:t>
            </a:r>
            <a:r>
              <a:rPr lang="en-US" sz="4459" i="true" u="sng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23,676km</a:t>
            </a: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from source to shop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0" y="2420427"/>
            <a:ext cx="2497307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13973" indent="-556986" lvl="1">
              <a:lnSpc>
                <a:spcPts val="7223"/>
              </a:lnSpc>
              <a:buAutoNum type="arabicPeriod" startAt="1"/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USA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5116147" y="5691852"/>
            <a:ext cx="3171853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Vietnam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5433209" y="3203796"/>
            <a:ext cx="2497307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UK</a:t>
            </a:r>
          </a:p>
        </p:txBody>
      </p:sp>
      <p:sp>
        <p:nvSpPr>
          <p:cNvPr name="Freeform 46" id="46"/>
          <p:cNvSpPr/>
          <p:nvPr/>
        </p:nvSpPr>
        <p:spPr>
          <a:xfrm flipH="false" flipV="false" rot="-1028358">
            <a:off x="588651" y="6577364"/>
            <a:ext cx="1778508" cy="2209327"/>
          </a:xfrm>
          <a:custGeom>
            <a:avLst/>
            <a:gdLst/>
            <a:ahLst/>
            <a:cxnLst/>
            <a:rect r="r" b="b" t="t" l="l"/>
            <a:pathLst>
              <a:path h="2209327" w="1778508">
                <a:moveTo>
                  <a:pt x="0" y="0"/>
                </a:moveTo>
                <a:lnTo>
                  <a:pt x="1778508" y="0"/>
                </a:lnTo>
                <a:lnTo>
                  <a:pt x="1778508" y="2209327"/>
                </a:lnTo>
                <a:lnTo>
                  <a:pt x="0" y="220932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9495" y="498682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4"/>
                </a:lnTo>
                <a:lnTo>
                  <a:pt x="0" y="109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935181" y="1949145"/>
            <a:ext cx="11952366" cy="6827789"/>
          </a:xfrm>
          <a:custGeom>
            <a:avLst/>
            <a:gdLst/>
            <a:ahLst/>
            <a:cxnLst/>
            <a:rect r="r" b="b" t="t" l="l"/>
            <a:pathLst>
              <a:path h="6827789" w="11952366">
                <a:moveTo>
                  <a:pt x="0" y="0"/>
                </a:moveTo>
                <a:lnTo>
                  <a:pt x="11952366" y="0"/>
                </a:lnTo>
                <a:lnTo>
                  <a:pt x="11952366" y="6827789"/>
                </a:lnTo>
                <a:lnTo>
                  <a:pt x="0" y="6827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72268" y="346626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Tell your partner the journey of a cotton T-shirt</a:t>
            </a:r>
          </a:p>
        </p:txBody>
      </p:sp>
      <p:sp>
        <p:nvSpPr>
          <p:cNvPr name="AutoShape 10" id="10"/>
          <p:cNvSpPr/>
          <p:nvPr/>
        </p:nvSpPr>
        <p:spPr>
          <a:xfrm>
            <a:off x="2203402" y="3795467"/>
            <a:ext cx="3277091" cy="42596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1" id="11"/>
          <p:cNvSpPr/>
          <p:nvPr/>
        </p:nvSpPr>
        <p:spPr>
          <a:xfrm flipH="true" flipV="true">
            <a:off x="12207432" y="5143500"/>
            <a:ext cx="3007426" cy="68397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2" id="12"/>
          <p:cNvSpPr/>
          <p:nvPr/>
        </p:nvSpPr>
        <p:spPr>
          <a:xfrm flipH="true">
            <a:off x="8438056" y="3637543"/>
            <a:ext cx="6705320" cy="15792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857672" y="3351226"/>
            <a:ext cx="1240465" cy="888483"/>
          </a:xfrm>
          <a:custGeom>
            <a:avLst/>
            <a:gdLst/>
            <a:ahLst/>
            <a:cxnLst/>
            <a:rect r="r" b="b" t="t" l="l"/>
            <a:pathLst>
              <a:path h="888483" w="1240465">
                <a:moveTo>
                  <a:pt x="0" y="0"/>
                </a:moveTo>
                <a:lnTo>
                  <a:pt x="1240465" y="0"/>
                </a:lnTo>
                <a:lnTo>
                  <a:pt x="1240465" y="888482"/>
                </a:lnTo>
                <a:lnTo>
                  <a:pt x="0" y="888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866678" y="6646671"/>
            <a:ext cx="1323848" cy="1077531"/>
          </a:xfrm>
          <a:custGeom>
            <a:avLst/>
            <a:gdLst/>
            <a:ahLst/>
            <a:cxnLst/>
            <a:rect r="r" b="b" t="t" l="l"/>
            <a:pathLst>
              <a:path h="1077531" w="1323848">
                <a:moveTo>
                  <a:pt x="0" y="0"/>
                </a:moveTo>
                <a:lnTo>
                  <a:pt x="1323849" y="0"/>
                </a:lnTo>
                <a:lnTo>
                  <a:pt x="1323849" y="1077531"/>
                </a:lnTo>
                <a:lnTo>
                  <a:pt x="0" y="1077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-21938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659072" y="4161560"/>
            <a:ext cx="1372753" cy="1029565"/>
          </a:xfrm>
          <a:custGeom>
            <a:avLst/>
            <a:gdLst/>
            <a:ahLst/>
            <a:cxnLst/>
            <a:rect r="r" b="b" t="t" l="l"/>
            <a:pathLst>
              <a:path h="1029565" w="1372753">
                <a:moveTo>
                  <a:pt x="0" y="0"/>
                </a:moveTo>
                <a:lnTo>
                  <a:pt x="1372753" y="0"/>
                </a:lnTo>
                <a:lnTo>
                  <a:pt x="1372753" y="1029565"/>
                </a:lnTo>
                <a:lnTo>
                  <a:pt x="0" y="10295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5382578" y="4185285"/>
            <a:ext cx="465772" cy="283845"/>
            <a:chOff x="0" y="0"/>
            <a:chExt cx="621030" cy="37846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5720" y="48260"/>
              <a:ext cx="528320" cy="281940"/>
            </a:xfrm>
            <a:custGeom>
              <a:avLst/>
              <a:gdLst/>
              <a:ahLst/>
              <a:cxnLst/>
              <a:rect r="r" b="b" t="t" l="l"/>
              <a:pathLst>
                <a:path h="281940" w="528320">
                  <a:moveTo>
                    <a:pt x="99060" y="2540"/>
                  </a:moveTo>
                  <a:cubicBezTo>
                    <a:pt x="524510" y="167640"/>
                    <a:pt x="528320" y="195580"/>
                    <a:pt x="524510" y="217170"/>
                  </a:cubicBezTo>
                  <a:cubicBezTo>
                    <a:pt x="519430" y="237490"/>
                    <a:pt x="496570" y="265430"/>
                    <a:pt x="476250" y="273050"/>
                  </a:cubicBezTo>
                  <a:cubicBezTo>
                    <a:pt x="455930" y="281940"/>
                    <a:pt x="420370" y="278130"/>
                    <a:pt x="402590" y="266700"/>
                  </a:cubicBezTo>
                  <a:cubicBezTo>
                    <a:pt x="383540" y="254000"/>
                    <a:pt x="367030" y="222250"/>
                    <a:pt x="367030" y="200660"/>
                  </a:cubicBezTo>
                  <a:cubicBezTo>
                    <a:pt x="367030" y="179070"/>
                    <a:pt x="383540" y="147320"/>
                    <a:pt x="401320" y="134620"/>
                  </a:cubicBezTo>
                  <a:cubicBezTo>
                    <a:pt x="419100" y="121920"/>
                    <a:pt x="454660" y="118110"/>
                    <a:pt x="474980" y="125730"/>
                  </a:cubicBezTo>
                  <a:cubicBezTo>
                    <a:pt x="495300" y="134620"/>
                    <a:pt x="516890" y="162560"/>
                    <a:pt x="523240" y="182880"/>
                  </a:cubicBezTo>
                  <a:cubicBezTo>
                    <a:pt x="528320" y="198120"/>
                    <a:pt x="525780" y="218440"/>
                    <a:pt x="518160" y="232410"/>
                  </a:cubicBezTo>
                  <a:cubicBezTo>
                    <a:pt x="511810" y="247650"/>
                    <a:pt x="497840" y="262890"/>
                    <a:pt x="483870" y="270510"/>
                  </a:cubicBezTo>
                  <a:cubicBezTo>
                    <a:pt x="469900" y="278130"/>
                    <a:pt x="453390" y="279400"/>
                    <a:pt x="434340" y="278130"/>
                  </a:cubicBezTo>
                  <a:cubicBezTo>
                    <a:pt x="407670" y="278130"/>
                    <a:pt x="378460" y="267970"/>
                    <a:pt x="337820" y="255270"/>
                  </a:cubicBezTo>
                  <a:cubicBezTo>
                    <a:pt x="262890" y="232410"/>
                    <a:pt x="66040" y="167640"/>
                    <a:pt x="24130" y="133350"/>
                  </a:cubicBezTo>
                  <a:cubicBezTo>
                    <a:pt x="11430" y="123190"/>
                    <a:pt x="7620" y="115570"/>
                    <a:pt x="5080" y="102870"/>
                  </a:cubicBezTo>
                  <a:cubicBezTo>
                    <a:pt x="0" y="87630"/>
                    <a:pt x="0" y="63500"/>
                    <a:pt x="6350" y="46990"/>
                  </a:cubicBezTo>
                  <a:cubicBezTo>
                    <a:pt x="12700" y="31750"/>
                    <a:pt x="29210" y="15240"/>
                    <a:pt x="44450" y="7620"/>
                  </a:cubicBezTo>
                  <a:cubicBezTo>
                    <a:pt x="59690" y="0"/>
                    <a:pt x="99060" y="2540"/>
                    <a:pt x="99060" y="25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5902642" y="4369118"/>
            <a:ext cx="631507" cy="481012"/>
            <a:chOff x="0" y="0"/>
            <a:chExt cx="842010" cy="64135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50800" y="49530"/>
              <a:ext cx="746760" cy="543560"/>
            </a:xfrm>
            <a:custGeom>
              <a:avLst/>
              <a:gdLst/>
              <a:ahLst/>
              <a:cxnLst/>
              <a:rect r="r" b="b" t="t" l="l"/>
              <a:pathLst>
                <a:path h="543560" w="746760">
                  <a:moveTo>
                    <a:pt x="118110" y="15240"/>
                  </a:moveTo>
                  <a:cubicBezTo>
                    <a:pt x="543560" y="334010"/>
                    <a:pt x="698500" y="373380"/>
                    <a:pt x="731520" y="422910"/>
                  </a:cubicBezTo>
                  <a:cubicBezTo>
                    <a:pt x="746760" y="447040"/>
                    <a:pt x="744220" y="474980"/>
                    <a:pt x="737870" y="494030"/>
                  </a:cubicBezTo>
                  <a:cubicBezTo>
                    <a:pt x="732790" y="509270"/>
                    <a:pt x="720090" y="523240"/>
                    <a:pt x="706120" y="530860"/>
                  </a:cubicBezTo>
                  <a:cubicBezTo>
                    <a:pt x="693420" y="538480"/>
                    <a:pt x="674370" y="543560"/>
                    <a:pt x="659130" y="541020"/>
                  </a:cubicBezTo>
                  <a:cubicBezTo>
                    <a:pt x="638810" y="537210"/>
                    <a:pt x="609600" y="518160"/>
                    <a:pt x="600710" y="500380"/>
                  </a:cubicBezTo>
                  <a:cubicBezTo>
                    <a:pt x="590550" y="481330"/>
                    <a:pt x="593090" y="447040"/>
                    <a:pt x="600710" y="427990"/>
                  </a:cubicBezTo>
                  <a:cubicBezTo>
                    <a:pt x="608330" y="414020"/>
                    <a:pt x="623570" y="401320"/>
                    <a:pt x="637540" y="396240"/>
                  </a:cubicBezTo>
                  <a:cubicBezTo>
                    <a:pt x="651510" y="389890"/>
                    <a:pt x="669290" y="386080"/>
                    <a:pt x="685800" y="391160"/>
                  </a:cubicBezTo>
                  <a:cubicBezTo>
                    <a:pt x="703580" y="397510"/>
                    <a:pt x="731520" y="417830"/>
                    <a:pt x="739140" y="438150"/>
                  </a:cubicBezTo>
                  <a:cubicBezTo>
                    <a:pt x="746760" y="457200"/>
                    <a:pt x="742950" y="491490"/>
                    <a:pt x="730250" y="509270"/>
                  </a:cubicBezTo>
                  <a:cubicBezTo>
                    <a:pt x="718820" y="525780"/>
                    <a:pt x="695960" y="541020"/>
                    <a:pt x="666750" y="541020"/>
                  </a:cubicBezTo>
                  <a:cubicBezTo>
                    <a:pt x="609600" y="542290"/>
                    <a:pt x="499110" y="474980"/>
                    <a:pt x="407670" y="419100"/>
                  </a:cubicBezTo>
                  <a:cubicBezTo>
                    <a:pt x="287020" y="346710"/>
                    <a:pt x="64770" y="187960"/>
                    <a:pt x="17780" y="125730"/>
                  </a:cubicBezTo>
                  <a:cubicBezTo>
                    <a:pt x="2540" y="105410"/>
                    <a:pt x="0" y="92710"/>
                    <a:pt x="0" y="76200"/>
                  </a:cubicBezTo>
                  <a:cubicBezTo>
                    <a:pt x="0" y="59690"/>
                    <a:pt x="7620" y="38100"/>
                    <a:pt x="19050" y="26670"/>
                  </a:cubicBezTo>
                  <a:cubicBezTo>
                    <a:pt x="30480" y="13970"/>
                    <a:pt x="49530" y="3810"/>
                    <a:pt x="66040" y="1270"/>
                  </a:cubicBezTo>
                  <a:cubicBezTo>
                    <a:pt x="82550" y="0"/>
                    <a:pt x="118110" y="15240"/>
                    <a:pt x="118110" y="152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6777990" y="4723447"/>
            <a:ext cx="755332" cy="372428"/>
            <a:chOff x="0" y="0"/>
            <a:chExt cx="1007110" cy="49657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49530" y="48260"/>
              <a:ext cx="910590" cy="398780"/>
            </a:xfrm>
            <a:custGeom>
              <a:avLst/>
              <a:gdLst/>
              <a:ahLst/>
              <a:cxnLst/>
              <a:rect r="r" b="b" t="t" l="l"/>
              <a:pathLst>
                <a:path h="398780" w="910590">
                  <a:moveTo>
                    <a:pt x="114300" y="12700"/>
                  </a:moveTo>
                  <a:cubicBezTo>
                    <a:pt x="264160" y="102870"/>
                    <a:pt x="356870" y="138430"/>
                    <a:pt x="427990" y="162560"/>
                  </a:cubicBezTo>
                  <a:cubicBezTo>
                    <a:pt x="490220" y="184150"/>
                    <a:pt x="542290" y="201930"/>
                    <a:pt x="608330" y="215900"/>
                  </a:cubicBezTo>
                  <a:cubicBezTo>
                    <a:pt x="684530" y="232410"/>
                    <a:pt x="810260" y="224790"/>
                    <a:pt x="858520" y="250190"/>
                  </a:cubicBezTo>
                  <a:cubicBezTo>
                    <a:pt x="883920" y="264160"/>
                    <a:pt x="899160" y="285750"/>
                    <a:pt x="905510" y="304800"/>
                  </a:cubicBezTo>
                  <a:cubicBezTo>
                    <a:pt x="910590" y="320040"/>
                    <a:pt x="906780" y="337820"/>
                    <a:pt x="900430" y="351790"/>
                  </a:cubicBezTo>
                  <a:cubicBezTo>
                    <a:pt x="894080" y="365760"/>
                    <a:pt x="881380" y="379730"/>
                    <a:pt x="867410" y="387350"/>
                  </a:cubicBezTo>
                  <a:cubicBezTo>
                    <a:pt x="853440" y="394970"/>
                    <a:pt x="834390" y="398780"/>
                    <a:pt x="820420" y="396240"/>
                  </a:cubicBezTo>
                  <a:cubicBezTo>
                    <a:pt x="805180" y="393700"/>
                    <a:pt x="787400" y="386080"/>
                    <a:pt x="777240" y="373380"/>
                  </a:cubicBezTo>
                  <a:cubicBezTo>
                    <a:pt x="764540" y="358140"/>
                    <a:pt x="753110" y="326390"/>
                    <a:pt x="756920" y="306070"/>
                  </a:cubicBezTo>
                  <a:cubicBezTo>
                    <a:pt x="762000" y="285750"/>
                    <a:pt x="783590" y="259080"/>
                    <a:pt x="802640" y="251460"/>
                  </a:cubicBezTo>
                  <a:cubicBezTo>
                    <a:pt x="821690" y="243840"/>
                    <a:pt x="855980" y="248920"/>
                    <a:pt x="873760" y="257810"/>
                  </a:cubicBezTo>
                  <a:cubicBezTo>
                    <a:pt x="887730" y="265430"/>
                    <a:pt x="897890" y="281940"/>
                    <a:pt x="902970" y="295910"/>
                  </a:cubicBezTo>
                  <a:cubicBezTo>
                    <a:pt x="908050" y="311150"/>
                    <a:pt x="908050" y="330200"/>
                    <a:pt x="902970" y="344170"/>
                  </a:cubicBezTo>
                  <a:cubicBezTo>
                    <a:pt x="899160" y="359410"/>
                    <a:pt x="886460" y="374650"/>
                    <a:pt x="875030" y="383540"/>
                  </a:cubicBezTo>
                  <a:cubicBezTo>
                    <a:pt x="862330" y="392430"/>
                    <a:pt x="849630" y="396240"/>
                    <a:pt x="828040" y="396240"/>
                  </a:cubicBezTo>
                  <a:cubicBezTo>
                    <a:pt x="777240" y="398780"/>
                    <a:pt x="647700" y="368300"/>
                    <a:pt x="567690" y="349250"/>
                  </a:cubicBezTo>
                  <a:cubicBezTo>
                    <a:pt x="497840" y="332740"/>
                    <a:pt x="443230" y="314960"/>
                    <a:pt x="375920" y="292100"/>
                  </a:cubicBezTo>
                  <a:cubicBezTo>
                    <a:pt x="298450" y="265430"/>
                    <a:pt x="194310" y="228600"/>
                    <a:pt x="130810" y="196850"/>
                  </a:cubicBezTo>
                  <a:cubicBezTo>
                    <a:pt x="85090" y="173990"/>
                    <a:pt x="41910" y="151130"/>
                    <a:pt x="21590" y="127000"/>
                  </a:cubicBezTo>
                  <a:cubicBezTo>
                    <a:pt x="8890" y="111760"/>
                    <a:pt x="1270" y="95250"/>
                    <a:pt x="1270" y="78740"/>
                  </a:cubicBezTo>
                  <a:cubicBezTo>
                    <a:pt x="0" y="62230"/>
                    <a:pt x="6350" y="41910"/>
                    <a:pt x="16510" y="29210"/>
                  </a:cubicBezTo>
                  <a:cubicBezTo>
                    <a:pt x="27940" y="16510"/>
                    <a:pt x="45720" y="5080"/>
                    <a:pt x="62230" y="2540"/>
                  </a:cubicBezTo>
                  <a:cubicBezTo>
                    <a:pt x="78740" y="0"/>
                    <a:pt x="114300" y="12700"/>
                    <a:pt x="114300" y="127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7547610" y="4893945"/>
            <a:ext cx="641032" cy="290512"/>
            <a:chOff x="0" y="0"/>
            <a:chExt cx="854710" cy="38735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44450" y="48260"/>
              <a:ext cx="764540" cy="298450"/>
            </a:xfrm>
            <a:custGeom>
              <a:avLst/>
              <a:gdLst/>
              <a:ahLst/>
              <a:cxnLst/>
              <a:rect r="r" b="b" t="t" l="l"/>
              <a:pathLst>
                <a:path h="298450" w="764540">
                  <a:moveTo>
                    <a:pt x="95250" y="2540"/>
                  </a:moveTo>
                  <a:cubicBezTo>
                    <a:pt x="621030" y="146050"/>
                    <a:pt x="678180" y="130810"/>
                    <a:pt x="713740" y="148590"/>
                  </a:cubicBezTo>
                  <a:cubicBezTo>
                    <a:pt x="736600" y="160020"/>
                    <a:pt x="753110" y="180340"/>
                    <a:pt x="759460" y="198120"/>
                  </a:cubicBezTo>
                  <a:cubicBezTo>
                    <a:pt x="764540" y="213360"/>
                    <a:pt x="763270" y="231140"/>
                    <a:pt x="755650" y="243840"/>
                  </a:cubicBezTo>
                  <a:cubicBezTo>
                    <a:pt x="748030" y="260350"/>
                    <a:pt x="722630" y="281940"/>
                    <a:pt x="703580" y="287020"/>
                  </a:cubicBezTo>
                  <a:cubicBezTo>
                    <a:pt x="689610" y="292100"/>
                    <a:pt x="671830" y="288290"/>
                    <a:pt x="657860" y="281940"/>
                  </a:cubicBezTo>
                  <a:cubicBezTo>
                    <a:pt x="645160" y="275590"/>
                    <a:pt x="632460" y="262890"/>
                    <a:pt x="624840" y="248920"/>
                  </a:cubicBezTo>
                  <a:cubicBezTo>
                    <a:pt x="618490" y="236220"/>
                    <a:pt x="614680" y="218440"/>
                    <a:pt x="618490" y="203200"/>
                  </a:cubicBezTo>
                  <a:cubicBezTo>
                    <a:pt x="623570" y="185420"/>
                    <a:pt x="643890" y="160020"/>
                    <a:pt x="660400" y="151130"/>
                  </a:cubicBezTo>
                  <a:cubicBezTo>
                    <a:pt x="674370" y="143510"/>
                    <a:pt x="692150" y="143510"/>
                    <a:pt x="706120" y="146050"/>
                  </a:cubicBezTo>
                  <a:cubicBezTo>
                    <a:pt x="720090" y="149860"/>
                    <a:pt x="736600" y="157480"/>
                    <a:pt x="745490" y="170180"/>
                  </a:cubicBezTo>
                  <a:cubicBezTo>
                    <a:pt x="755650" y="185420"/>
                    <a:pt x="764540" y="217170"/>
                    <a:pt x="759460" y="237490"/>
                  </a:cubicBezTo>
                  <a:cubicBezTo>
                    <a:pt x="753110" y="256540"/>
                    <a:pt x="734060" y="276860"/>
                    <a:pt x="711200" y="285750"/>
                  </a:cubicBezTo>
                  <a:cubicBezTo>
                    <a:pt x="676910" y="298450"/>
                    <a:pt x="624840" y="287020"/>
                    <a:pt x="560070" y="276860"/>
                  </a:cubicBezTo>
                  <a:cubicBezTo>
                    <a:pt x="440690" y="257810"/>
                    <a:pt x="135890" y="187960"/>
                    <a:pt x="57150" y="144780"/>
                  </a:cubicBezTo>
                  <a:cubicBezTo>
                    <a:pt x="27940" y="129540"/>
                    <a:pt x="13970" y="115570"/>
                    <a:pt x="6350" y="97790"/>
                  </a:cubicBezTo>
                  <a:cubicBezTo>
                    <a:pt x="0" y="82550"/>
                    <a:pt x="1270" y="60960"/>
                    <a:pt x="7620" y="45720"/>
                  </a:cubicBezTo>
                  <a:cubicBezTo>
                    <a:pt x="13970" y="30480"/>
                    <a:pt x="29210" y="13970"/>
                    <a:pt x="43180" y="7620"/>
                  </a:cubicBezTo>
                  <a:cubicBezTo>
                    <a:pt x="58420" y="0"/>
                    <a:pt x="95250" y="2540"/>
                    <a:pt x="95250" y="25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8331518" y="5002530"/>
            <a:ext cx="836295" cy="240030"/>
            <a:chOff x="0" y="0"/>
            <a:chExt cx="1115060" cy="3200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5720" y="50800"/>
              <a:ext cx="1022350" cy="231140"/>
            </a:xfrm>
            <a:custGeom>
              <a:avLst/>
              <a:gdLst/>
              <a:ahLst/>
              <a:cxnLst/>
              <a:rect r="r" b="b" t="t" l="l"/>
              <a:pathLst>
                <a:path h="231140" w="1022350">
                  <a:moveTo>
                    <a:pt x="87630" y="0"/>
                  </a:moveTo>
                  <a:cubicBezTo>
                    <a:pt x="528320" y="81280"/>
                    <a:pt x="897890" y="59690"/>
                    <a:pt x="974090" y="87630"/>
                  </a:cubicBezTo>
                  <a:cubicBezTo>
                    <a:pt x="994410" y="95250"/>
                    <a:pt x="1000760" y="102870"/>
                    <a:pt x="1008380" y="114300"/>
                  </a:cubicBezTo>
                  <a:cubicBezTo>
                    <a:pt x="1016000" y="124460"/>
                    <a:pt x="1021080" y="140970"/>
                    <a:pt x="1018540" y="154940"/>
                  </a:cubicBezTo>
                  <a:cubicBezTo>
                    <a:pt x="1016000" y="172720"/>
                    <a:pt x="1000760" y="199390"/>
                    <a:pt x="985520" y="209550"/>
                  </a:cubicBezTo>
                  <a:cubicBezTo>
                    <a:pt x="974090" y="217170"/>
                    <a:pt x="957580" y="219710"/>
                    <a:pt x="943610" y="217170"/>
                  </a:cubicBezTo>
                  <a:cubicBezTo>
                    <a:pt x="930910" y="215900"/>
                    <a:pt x="914400" y="209550"/>
                    <a:pt x="905510" y="199390"/>
                  </a:cubicBezTo>
                  <a:cubicBezTo>
                    <a:pt x="894080" y="186690"/>
                    <a:pt x="883920" y="156210"/>
                    <a:pt x="885190" y="139700"/>
                  </a:cubicBezTo>
                  <a:cubicBezTo>
                    <a:pt x="886460" y="124460"/>
                    <a:pt x="895350" y="110490"/>
                    <a:pt x="906780" y="101600"/>
                  </a:cubicBezTo>
                  <a:cubicBezTo>
                    <a:pt x="919480" y="91440"/>
                    <a:pt x="949960" y="82550"/>
                    <a:pt x="966470" y="85090"/>
                  </a:cubicBezTo>
                  <a:cubicBezTo>
                    <a:pt x="981710" y="87630"/>
                    <a:pt x="995680" y="96520"/>
                    <a:pt x="1003300" y="107950"/>
                  </a:cubicBezTo>
                  <a:cubicBezTo>
                    <a:pt x="1013460" y="121920"/>
                    <a:pt x="1022350" y="152400"/>
                    <a:pt x="1016000" y="170180"/>
                  </a:cubicBezTo>
                  <a:cubicBezTo>
                    <a:pt x="1010920" y="187960"/>
                    <a:pt x="995680" y="205740"/>
                    <a:pt x="972820" y="214630"/>
                  </a:cubicBezTo>
                  <a:cubicBezTo>
                    <a:pt x="933450" y="231140"/>
                    <a:pt x="861060" y="215900"/>
                    <a:pt x="784860" y="213360"/>
                  </a:cubicBezTo>
                  <a:cubicBezTo>
                    <a:pt x="668020" y="210820"/>
                    <a:pt x="471170" y="207010"/>
                    <a:pt x="340360" y="191770"/>
                  </a:cubicBezTo>
                  <a:cubicBezTo>
                    <a:pt x="234950" y="179070"/>
                    <a:pt x="109220" y="158750"/>
                    <a:pt x="57150" y="138430"/>
                  </a:cubicBezTo>
                  <a:cubicBezTo>
                    <a:pt x="35560" y="129540"/>
                    <a:pt x="24130" y="124460"/>
                    <a:pt x="15240" y="110490"/>
                  </a:cubicBezTo>
                  <a:cubicBezTo>
                    <a:pt x="5080" y="95250"/>
                    <a:pt x="0" y="63500"/>
                    <a:pt x="5080" y="45720"/>
                  </a:cubicBezTo>
                  <a:cubicBezTo>
                    <a:pt x="10160" y="29210"/>
                    <a:pt x="24130" y="15240"/>
                    <a:pt x="38100" y="7620"/>
                  </a:cubicBezTo>
                  <a:cubicBezTo>
                    <a:pt x="52070" y="0"/>
                    <a:pt x="87630" y="0"/>
                    <a:pt x="8763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9386888" y="5093018"/>
            <a:ext cx="841057" cy="196215"/>
            <a:chOff x="0" y="0"/>
            <a:chExt cx="1121410" cy="26162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50800" y="50800"/>
              <a:ext cx="1021080" cy="187960"/>
            </a:xfrm>
            <a:custGeom>
              <a:avLst/>
              <a:gdLst/>
              <a:ahLst/>
              <a:cxnLst/>
              <a:rect r="r" b="b" t="t" l="l"/>
              <a:pathLst>
                <a:path h="187960" w="1021080">
                  <a:moveTo>
                    <a:pt x="76200" y="0"/>
                  </a:moveTo>
                  <a:cubicBezTo>
                    <a:pt x="721360" y="30480"/>
                    <a:pt x="883920" y="7620"/>
                    <a:pt x="951230" y="22860"/>
                  </a:cubicBezTo>
                  <a:cubicBezTo>
                    <a:pt x="979170" y="30480"/>
                    <a:pt x="995680" y="39370"/>
                    <a:pt x="1007110" y="53340"/>
                  </a:cubicBezTo>
                  <a:cubicBezTo>
                    <a:pt x="1016000" y="64770"/>
                    <a:pt x="1019810" y="81280"/>
                    <a:pt x="1018540" y="95250"/>
                  </a:cubicBezTo>
                  <a:cubicBezTo>
                    <a:pt x="1018540" y="109220"/>
                    <a:pt x="1012190" y="125730"/>
                    <a:pt x="1003300" y="135890"/>
                  </a:cubicBezTo>
                  <a:cubicBezTo>
                    <a:pt x="994410" y="146050"/>
                    <a:pt x="980440" y="156210"/>
                    <a:pt x="965200" y="158750"/>
                  </a:cubicBezTo>
                  <a:cubicBezTo>
                    <a:pt x="947420" y="161290"/>
                    <a:pt x="916940" y="152400"/>
                    <a:pt x="904240" y="140970"/>
                  </a:cubicBezTo>
                  <a:cubicBezTo>
                    <a:pt x="892810" y="132080"/>
                    <a:pt x="885190" y="116840"/>
                    <a:pt x="883920" y="102870"/>
                  </a:cubicBezTo>
                  <a:cubicBezTo>
                    <a:pt x="881380" y="88900"/>
                    <a:pt x="882650" y="72390"/>
                    <a:pt x="890270" y="59690"/>
                  </a:cubicBezTo>
                  <a:cubicBezTo>
                    <a:pt x="900430" y="44450"/>
                    <a:pt x="925830" y="26670"/>
                    <a:pt x="943610" y="24130"/>
                  </a:cubicBezTo>
                  <a:cubicBezTo>
                    <a:pt x="957580" y="21590"/>
                    <a:pt x="974090" y="24130"/>
                    <a:pt x="985520" y="33020"/>
                  </a:cubicBezTo>
                  <a:cubicBezTo>
                    <a:pt x="1000760" y="43180"/>
                    <a:pt x="1017270" y="71120"/>
                    <a:pt x="1018540" y="87630"/>
                  </a:cubicBezTo>
                  <a:cubicBezTo>
                    <a:pt x="1021080" y="102870"/>
                    <a:pt x="1016000" y="118110"/>
                    <a:pt x="1007110" y="129540"/>
                  </a:cubicBezTo>
                  <a:cubicBezTo>
                    <a:pt x="995680" y="143510"/>
                    <a:pt x="982980" y="152400"/>
                    <a:pt x="951230" y="160020"/>
                  </a:cubicBezTo>
                  <a:cubicBezTo>
                    <a:pt x="833120" y="187960"/>
                    <a:pt x="175260" y="167640"/>
                    <a:pt x="66040" y="142240"/>
                  </a:cubicBezTo>
                  <a:cubicBezTo>
                    <a:pt x="40640" y="135890"/>
                    <a:pt x="31750" y="132080"/>
                    <a:pt x="20320" y="120650"/>
                  </a:cubicBezTo>
                  <a:cubicBezTo>
                    <a:pt x="10160" y="109220"/>
                    <a:pt x="0" y="91440"/>
                    <a:pt x="0" y="74930"/>
                  </a:cubicBezTo>
                  <a:cubicBezTo>
                    <a:pt x="0" y="55880"/>
                    <a:pt x="13970" y="26670"/>
                    <a:pt x="27940" y="15240"/>
                  </a:cubicBezTo>
                  <a:cubicBezTo>
                    <a:pt x="40640" y="3810"/>
                    <a:pt x="76200" y="0"/>
                    <a:pt x="7620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10323195" y="5122545"/>
            <a:ext cx="1042988" cy="230505"/>
            <a:chOff x="0" y="0"/>
            <a:chExt cx="1390650" cy="3073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46990" y="50800"/>
              <a:ext cx="1294130" cy="231140"/>
            </a:xfrm>
            <a:custGeom>
              <a:avLst/>
              <a:gdLst/>
              <a:ahLst/>
              <a:cxnLst/>
              <a:rect r="r" b="b" t="t" l="l"/>
              <a:pathLst>
                <a:path h="231140" w="1294130">
                  <a:moveTo>
                    <a:pt x="81280" y="0"/>
                  </a:moveTo>
                  <a:cubicBezTo>
                    <a:pt x="849630" y="72390"/>
                    <a:pt x="1165860" y="38100"/>
                    <a:pt x="1243330" y="64770"/>
                  </a:cubicBezTo>
                  <a:cubicBezTo>
                    <a:pt x="1264920" y="72390"/>
                    <a:pt x="1271270" y="81280"/>
                    <a:pt x="1280160" y="92710"/>
                  </a:cubicBezTo>
                  <a:cubicBezTo>
                    <a:pt x="1287780" y="105410"/>
                    <a:pt x="1292860" y="123190"/>
                    <a:pt x="1292860" y="138430"/>
                  </a:cubicBezTo>
                  <a:cubicBezTo>
                    <a:pt x="1291590" y="152400"/>
                    <a:pt x="1283970" y="170180"/>
                    <a:pt x="1275080" y="181610"/>
                  </a:cubicBezTo>
                  <a:cubicBezTo>
                    <a:pt x="1264920" y="193040"/>
                    <a:pt x="1249680" y="201930"/>
                    <a:pt x="1235710" y="205740"/>
                  </a:cubicBezTo>
                  <a:cubicBezTo>
                    <a:pt x="1220470" y="208280"/>
                    <a:pt x="1202690" y="208280"/>
                    <a:pt x="1188720" y="200660"/>
                  </a:cubicBezTo>
                  <a:cubicBezTo>
                    <a:pt x="1172210" y="190500"/>
                    <a:pt x="1151890" y="163830"/>
                    <a:pt x="1146810" y="146050"/>
                  </a:cubicBezTo>
                  <a:cubicBezTo>
                    <a:pt x="1144270" y="130810"/>
                    <a:pt x="1146810" y="113030"/>
                    <a:pt x="1154430" y="100330"/>
                  </a:cubicBezTo>
                  <a:cubicBezTo>
                    <a:pt x="1164590" y="83820"/>
                    <a:pt x="1192530" y="64770"/>
                    <a:pt x="1211580" y="60960"/>
                  </a:cubicBezTo>
                  <a:cubicBezTo>
                    <a:pt x="1226820" y="58420"/>
                    <a:pt x="1244600" y="62230"/>
                    <a:pt x="1257300" y="71120"/>
                  </a:cubicBezTo>
                  <a:cubicBezTo>
                    <a:pt x="1272540" y="82550"/>
                    <a:pt x="1290320" y="111760"/>
                    <a:pt x="1292860" y="130810"/>
                  </a:cubicBezTo>
                  <a:cubicBezTo>
                    <a:pt x="1294130" y="146050"/>
                    <a:pt x="1287780" y="162560"/>
                    <a:pt x="1280160" y="175260"/>
                  </a:cubicBezTo>
                  <a:cubicBezTo>
                    <a:pt x="1271270" y="186690"/>
                    <a:pt x="1264920" y="195580"/>
                    <a:pt x="1243330" y="203200"/>
                  </a:cubicBezTo>
                  <a:cubicBezTo>
                    <a:pt x="1155700" y="231140"/>
                    <a:pt x="749300" y="203200"/>
                    <a:pt x="535940" y="190500"/>
                  </a:cubicBezTo>
                  <a:cubicBezTo>
                    <a:pt x="359410" y="180340"/>
                    <a:pt x="120650" y="171450"/>
                    <a:pt x="50800" y="140970"/>
                  </a:cubicBezTo>
                  <a:cubicBezTo>
                    <a:pt x="27940" y="132080"/>
                    <a:pt x="19050" y="121920"/>
                    <a:pt x="11430" y="107950"/>
                  </a:cubicBezTo>
                  <a:cubicBezTo>
                    <a:pt x="3810" y="93980"/>
                    <a:pt x="0" y="73660"/>
                    <a:pt x="3810" y="57150"/>
                  </a:cubicBezTo>
                  <a:cubicBezTo>
                    <a:pt x="6350" y="41910"/>
                    <a:pt x="19050" y="24130"/>
                    <a:pt x="31750" y="13970"/>
                  </a:cubicBezTo>
                  <a:cubicBezTo>
                    <a:pt x="44450" y="5080"/>
                    <a:pt x="81280" y="0"/>
                    <a:pt x="8128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11591925" y="5119688"/>
            <a:ext cx="574357" cy="221933"/>
            <a:chOff x="0" y="0"/>
            <a:chExt cx="765810" cy="29591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49530" y="50800"/>
              <a:ext cx="666750" cy="203200"/>
            </a:xfrm>
            <a:custGeom>
              <a:avLst/>
              <a:gdLst/>
              <a:ahLst/>
              <a:cxnLst/>
              <a:rect r="r" b="b" t="t" l="l"/>
              <a:pathLst>
                <a:path h="203200" w="666750">
                  <a:moveTo>
                    <a:pt x="77470" y="0"/>
                  </a:moveTo>
                  <a:cubicBezTo>
                    <a:pt x="240030" y="7620"/>
                    <a:pt x="316230" y="29210"/>
                    <a:pt x="386080" y="36830"/>
                  </a:cubicBezTo>
                  <a:cubicBezTo>
                    <a:pt x="459740" y="44450"/>
                    <a:pt x="570230" y="29210"/>
                    <a:pt x="613410" y="45720"/>
                  </a:cubicBezTo>
                  <a:cubicBezTo>
                    <a:pt x="633730" y="52070"/>
                    <a:pt x="643890" y="62230"/>
                    <a:pt x="652780" y="74930"/>
                  </a:cubicBezTo>
                  <a:cubicBezTo>
                    <a:pt x="660400" y="87630"/>
                    <a:pt x="666750" y="106680"/>
                    <a:pt x="665480" y="121920"/>
                  </a:cubicBezTo>
                  <a:cubicBezTo>
                    <a:pt x="661670" y="142240"/>
                    <a:pt x="645160" y="172720"/>
                    <a:pt x="627380" y="182880"/>
                  </a:cubicBezTo>
                  <a:cubicBezTo>
                    <a:pt x="609600" y="194310"/>
                    <a:pt x="574040" y="193040"/>
                    <a:pt x="556260" y="186690"/>
                  </a:cubicBezTo>
                  <a:cubicBezTo>
                    <a:pt x="541020" y="180340"/>
                    <a:pt x="528320" y="166370"/>
                    <a:pt x="520700" y="152400"/>
                  </a:cubicBezTo>
                  <a:cubicBezTo>
                    <a:pt x="514350" y="138430"/>
                    <a:pt x="509270" y="120650"/>
                    <a:pt x="513080" y="104140"/>
                  </a:cubicBezTo>
                  <a:cubicBezTo>
                    <a:pt x="518160" y="85090"/>
                    <a:pt x="539750" y="57150"/>
                    <a:pt x="557530" y="48260"/>
                  </a:cubicBezTo>
                  <a:cubicBezTo>
                    <a:pt x="571500" y="39370"/>
                    <a:pt x="590550" y="39370"/>
                    <a:pt x="605790" y="43180"/>
                  </a:cubicBezTo>
                  <a:cubicBezTo>
                    <a:pt x="621030" y="46990"/>
                    <a:pt x="637540" y="54610"/>
                    <a:pt x="647700" y="68580"/>
                  </a:cubicBezTo>
                  <a:cubicBezTo>
                    <a:pt x="659130" y="85090"/>
                    <a:pt x="665480" y="119380"/>
                    <a:pt x="661670" y="138430"/>
                  </a:cubicBezTo>
                  <a:cubicBezTo>
                    <a:pt x="659130" y="154940"/>
                    <a:pt x="646430" y="168910"/>
                    <a:pt x="633730" y="179070"/>
                  </a:cubicBezTo>
                  <a:cubicBezTo>
                    <a:pt x="622300" y="187960"/>
                    <a:pt x="612140" y="190500"/>
                    <a:pt x="588010" y="194310"/>
                  </a:cubicBezTo>
                  <a:cubicBezTo>
                    <a:pt x="508000" y="203200"/>
                    <a:pt x="137160" y="179070"/>
                    <a:pt x="59690" y="151130"/>
                  </a:cubicBezTo>
                  <a:cubicBezTo>
                    <a:pt x="34290" y="142240"/>
                    <a:pt x="24130" y="133350"/>
                    <a:pt x="15240" y="119380"/>
                  </a:cubicBezTo>
                  <a:cubicBezTo>
                    <a:pt x="5080" y="105410"/>
                    <a:pt x="0" y="83820"/>
                    <a:pt x="1270" y="67310"/>
                  </a:cubicBezTo>
                  <a:cubicBezTo>
                    <a:pt x="3810" y="50800"/>
                    <a:pt x="13970" y="30480"/>
                    <a:pt x="26670" y="19050"/>
                  </a:cubicBezTo>
                  <a:cubicBezTo>
                    <a:pt x="39370" y="8890"/>
                    <a:pt x="77470" y="0"/>
                    <a:pt x="7747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2" id="32"/>
          <p:cNvGrpSpPr/>
          <p:nvPr/>
        </p:nvGrpSpPr>
        <p:grpSpPr>
          <a:xfrm rot="0">
            <a:off x="11530965" y="4705350"/>
            <a:ext cx="649605" cy="434340"/>
            <a:chOff x="0" y="0"/>
            <a:chExt cx="866140" cy="57912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48260" y="48260"/>
              <a:ext cx="768350" cy="483870"/>
            </a:xfrm>
            <a:custGeom>
              <a:avLst/>
              <a:gdLst/>
              <a:ahLst/>
              <a:cxnLst/>
              <a:rect r="r" b="b" t="t" l="l"/>
              <a:pathLst>
                <a:path h="483870" w="768350">
                  <a:moveTo>
                    <a:pt x="657860" y="474980"/>
                  </a:moveTo>
                  <a:cubicBezTo>
                    <a:pt x="279400" y="267970"/>
                    <a:pt x="152400" y="222250"/>
                    <a:pt x="93980" y="186690"/>
                  </a:cubicBezTo>
                  <a:cubicBezTo>
                    <a:pt x="63500" y="168910"/>
                    <a:pt x="44450" y="154940"/>
                    <a:pt x="27940" y="138430"/>
                  </a:cubicBezTo>
                  <a:cubicBezTo>
                    <a:pt x="16510" y="124460"/>
                    <a:pt x="6350" y="111760"/>
                    <a:pt x="2540" y="96520"/>
                  </a:cubicBezTo>
                  <a:cubicBezTo>
                    <a:pt x="0" y="81280"/>
                    <a:pt x="1270" y="60960"/>
                    <a:pt x="8890" y="46990"/>
                  </a:cubicBezTo>
                  <a:cubicBezTo>
                    <a:pt x="15240" y="33020"/>
                    <a:pt x="26670" y="17780"/>
                    <a:pt x="41910" y="11430"/>
                  </a:cubicBezTo>
                  <a:cubicBezTo>
                    <a:pt x="60960" y="3810"/>
                    <a:pt x="95250" y="3810"/>
                    <a:pt x="114300" y="11430"/>
                  </a:cubicBezTo>
                  <a:cubicBezTo>
                    <a:pt x="129540" y="17780"/>
                    <a:pt x="142240" y="31750"/>
                    <a:pt x="148590" y="46990"/>
                  </a:cubicBezTo>
                  <a:cubicBezTo>
                    <a:pt x="154940" y="66040"/>
                    <a:pt x="152400" y="101600"/>
                    <a:pt x="144780" y="119380"/>
                  </a:cubicBezTo>
                  <a:cubicBezTo>
                    <a:pt x="137160" y="133350"/>
                    <a:pt x="121920" y="146050"/>
                    <a:pt x="106680" y="151130"/>
                  </a:cubicBezTo>
                  <a:cubicBezTo>
                    <a:pt x="87630" y="156210"/>
                    <a:pt x="52070" y="152400"/>
                    <a:pt x="35560" y="143510"/>
                  </a:cubicBezTo>
                  <a:cubicBezTo>
                    <a:pt x="20320" y="134620"/>
                    <a:pt x="10160" y="119380"/>
                    <a:pt x="5080" y="104140"/>
                  </a:cubicBezTo>
                  <a:cubicBezTo>
                    <a:pt x="0" y="88900"/>
                    <a:pt x="0" y="69850"/>
                    <a:pt x="5080" y="54610"/>
                  </a:cubicBezTo>
                  <a:cubicBezTo>
                    <a:pt x="10160" y="40640"/>
                    <a:pt x="21590" y="24130"/>
                    <a:pt x="35560" y="15240"/>
                  </a:cubicBezTo>
                  <a:cubicBezTo>
                    <a:pt x="48260" y="7620"/>
                    <a:pt x="59690" y="0"/>
                    <a:pt x="82550" y="2540"/>
                  </a:cubicBezTo>
                  <a:cubicBezTo>
                    <a:pt x="142240" y="8890"/>
                    <a:pt x="290830" y="104140"/>
                    <a:pt x="398780" y="161290"/>
                  </a:cubicBezTo>
                  <a:cubicBezTo>
                    <a:pt x="514350" y="223520"/>
                    <a:pt x="715010" y="317500"/>
                    <a:pt x="753110" y="361950"/>
                  </a:cubicBezTo>
                  <a:cubicBezTo>
                    <a:pt x="764540" y="375920"/>
                    <a:pt x="765810" y="383540"/>
                    <a:pt x="767080" y="396240"/>
                  </a:cubicBezTo>
                  <a:cubicBezTo>
                    <a:pt x="768350" y="411480"/>
                    <a:pt x="764540" y="434340"/>
                    <a:pt x="754380" y="448310"/>
                  </a:cubicBezTo>
                  <a:cubicBezTo>
                    <a:pt x="745490" y="462280"/>
                    <a:pt x="727710" y="474980"/>
                    <a:pt x="711200" y="480060"/>
                  </a:cubicBezTo>
                  <a:cubicBezTo>
                    <a:pt x="694690" y="483870"/>
                    <a:pt x="657860" y="474980"/>
                    <a:pt x="657860" y="474980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4" id="34"/>
          <p:cNvGrpSpPr/>
          <p:nvPr/>
        </p:nvGrpSpPr>
        <p:grpSpPr>
          <a:xfrm rot="0">
            <a:off x="10809922" y="4383405"/>
            <a:ext cx="586740" cy="404812"/>
            <a:chOff x="0" y="0"/>
            <a:chExt cx="782320" cy="53975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46990" y="49530"/>
              <a:ext cx="688340" cy="443230"/>
            </a:xfrm>
            <a:custGeom>
              <a:avLst/>
              <a:gdLst/>
              <a:ahLst/>
              <a:cxnLst/>
              <a:rect r="r" b="b" t="t" l="l"/>
              <a:pathLst>
                <a:path h="443230" w="688340">
                  <a:moveTo>
                    <a:pt x="572770" y="429260"/>
                  </a:moveTo>
                  <a:cubicBezTo>
                    <a:pt x="80010" y="147320"/>
                    <a:pt x="60960" y="157480"/>
                    <a:pt x="43180" y="144780"/>
                  </a:cubicBezTo>
                  <a:cubicBezTo>
                    <a:pt x="25400" y="132080"/>
                    <a:pt x="7620" y="105410"/>
                    <a:pt x="3810" y="85090"/>
                  </a:cubicBezTo>
                  <a:cubicBezTo>
                    <a:pt x="1270" y="69850"/>
                    <a:pt x="5080" y="50800"/>
                    <a:pt x="15240" y="38100"/>
                  </a:cubicBezTo>
                  <a:cubicBezTo>
                    <a:pt x="26670" y="21590"/>
                    <a:pt x="57150" y="3810"/>
                    <a:pt x="76200" y="1270"/>
                  </a:cubicBezTo>
                  <a:cubicBezTo>
                    <a:pt x="92710" y="0"/>
                    <a:pt x="110490" y="6350"/>
                    <a:pt x="123190" y="15240"/>
                  </a:cubicBezTo>
                  <a:cubicBezTo>
                    <a:pt x="135890" y="24130"/>
                    <a:pt x="147320" y="39370"/>
                    <a:pt x="152400" y="54610"/>
                  </a:cubicBezTo>
                  <a:cubicBezTo>
                    <a:pt x="157480" y="68580"/>
                    <a:pt x="156210" y="88900"/>
                    <a:pt x="151130" y="102870"/>
                  </a:cubicBezTo>
                  <a:cubicBezTo>
                    <a:pt x="146050" y="118110"/>
                    <a:pt x="135890" y="133350"/>
                    <a:pt x="121920" y="140970"/>
                  </a:cubicBezTo>
                  <a:cubicBezTo>
                    <a:pt x="104140" y="151130"/>
                    <a:pt x="69850" y="156210"/>
                    <a:pt x="50800" y="148590"/>
                  </a:cubicBezTo>
                  <a:cubicBezTo>
                    <a:pt x="31750" y="140970"/>
                    <a:pt x="10160" y="113030"/>
                    <a:pt x="5080" y="93980"/>
                  </a:cubicBezTo>
                  <a:cubicBezTo>
                    <a:pt x="0" y="77470"/>
                    <a:pt x="3810" y="58420"/>
                    <a:pt x="11430" y="45720"/>
                  </a:cubicBezTo>
                  <a:cubicBezTo>
                    <a:pt x="17780" y="31750"/>
                    <a:pt x="30480" y="17780"/>
                    <a:pt x="44450" y="10160"/>
                  </a:cubicBezTo>
                  <a:cubicBezTo>
                    <a:pt x="58420" y="2540"/>
                    <a:pt x="74930" y="1270"/>
                    <a:pt x="92710" y="2540"/>
                  </a:cubicBezTo>
                  <a:cubicBezTo>
                    <a:pt x="119380" y="5080"/>
                    <a:pt x="152400" y="13970"/>
                    <a:pt x="186690" y="30480"/>
                  </a:cubicBezTo>
                  <a:cubicBezTo>
                    <a:pt x="236220" y="53340"/>
                    <a:pt x="285750" y="101600"/>
                    <a:pt x="349250" y="140970"/>
                  </a:cubicBezTo>
                  <a:cubicBezTo>
                    <a:pt x="433070" y="190500"/>
                    <a:pt x="601980" y="259080"/>
                    <a:pt x="650240" y="299720"/>
                  </a:cubicBezTo>
                  <a:cubicBezTo>
                    <a:pt x="669290" y="314960"/>
                    <a:pt x="678180" y="325120"/>
                    <a:pt x="683260" y="341630"/>
                  </a:cubicBezTo>
                  <a:cubicBezTo>
                    <a:pt x="688340" y="356870"/>
                    <a:pt x="688340" y="379730"/>
                    <a:pt x="680720" y="394970"/>
                  </a:cubicBezTo>
                  <a:cubicBezTo>
                    <a:pt x="671830" y="412750"/>
                    <a:pt x="645160" y="434340"/>
                    <a:pt x="624840" y="438150"/>
                  </a:cubicBezTo>
                  <a:cubicBezTo>
                    <a:pt x="608330" y="443230"/>
                    <a:pt x="572770" y="429260"/>
                    <a:pt x="572770" y="429260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6" id="36"/>
          <p:cNvGrpSpPr/>
          <p:nvPr/>
        </p:nvGrpSpPr>
        <p:grpSpPr>
          <a:xfrm rot="0">
            <a:off x="9942195" y="4101465"/>
            <a:ext cx="682943" cy="371475"/>
            <a:chOff x="0" y="0"/>
            <a:chExt cx="910590" cy="4953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50800" y="46990"/>
              <a:ext cx="814070" cy="403860"/>
            </a:xfrm>
            <a:custGeom>
              <a:avLst/>
              <a:gdLst/>
              <a:ahLst/>
              <a:cxnLst/>
              <a:rect r="r" b="b" t="t" l="l"/>
              <a:pathLst>
                <a:path h="403860" w="814070">
                  <a:moveTo>
                    <a:pt x="708660" y="396240"/>
                  </a:moveTo>
                  <a:cubicBezTo>
                    <a:pt x="538480" y="302260"/>
                    <a:pt x="506730" y="290830"/>
                    <a:pt x="452120" y="270510"/>
                  </a:cubicBezTo>
                  <a:cubicBezTo>
                    <a:pt x="351790" y="232410"/>
                    <a:pt x="87630" y="172720"/>
                    <a:pt x="30480" y="123190"/>
                  </a:cubicBezTo>
                  <a:cubicBezTo>
                    <a:pt x="8890" y="104140"/>
                    <a:pt x="2540" y="85090"/>
                    <a:pt x="0" y="68580"/>
                  </a:cubicBezTo>
                  <a:cubicBezTo>
                    <a:pt x="0" y="53340"/>
                    <a:pt x="6350" y="38100"/>
                    <a:pt x="13970" y="27940"/>
                  </a:cubicBezTo>
                  <a:cubicBezTo>
                    <a:pt x="22860" y="16510"/>
                    <a:pt x="36830" y="7620"/>
                    <a:pt x="49530" y="3810"/>
                  </a:cubicBezTo>
                  <a:cubicBezTo>
                    <a:pt x="62230" y="0"/>
                    <a:pt x="78740" y="0"/>
                    <a:pt x="91440" y="6350"/>
                  </a:cubicBezTo>
                  <a:cubicBezTo>
                    <a:pt x="106680" y="13970"/>
                    <a:pt x="127000" y="36830"/>
                    <a:pt x="132080" y="53340"/>
                  </a:cubicBezTo>
                  <a:cubicBezTo>
                    <a:pt x="135890" y="67310"/>
                    <a:pt x="133350" y="83820"/>
                    <a:pt x="128270" y="95250"/>
                  </a:cubicBezTo>
                  <a:cubicBezTo>
                    <a:pt x="121920" y="107950"/>
                    <a:pt x="111760" y="120650"/>
                    <a:pt x="99060" y="127000"/>
                  </a:cubicBezTo>
                  <a:cubicBezTo>
                    <a:pt x="82550" y="133350"/>
                    <a:pt x="52070" y="133350"/>
                    <a:pt x="35560" y="127000"/>
                  </a:cubicBezTo>
                  <a:cubicBezTo>
                    <a:pt x="22860" y="120650"/>
                    <a:pt x="11430" y="109220"/>
                    <a:pt x="6350" y="96520"/>
                  </a:cubicBezTo>
                  <a:cubicBezTo>
                    <a:pt x="1270" y="80010"/>
                    <a:pt x="2540" y="49530"/>
                    <a:pt x="10160" y="33020"/>
                  </a:cubicBezTo>
                  <a:cubicBezTo>
                    <a:pt x="16510" y="20320"/>
                    <a:pt x="30480" y="11430"/>
                    <a:pt x="41910" y="6350"/>
                  </a:cubicBezTo>
                  <a:cubicBezTo>
                    <a:pt x="54610" y="1270"/>
                    <a:pt x="63500" y="0"/>
                    <a:pt x="85090" y="3810"/>
                  </a:cubicBezTo>
                  <a:cubicBezTo>
                    <a:pt x="166370" y="15240"/>
                    <a:pt x="524510" y="151130"/>
                    <a:pt x="645160" y="203200"/>
                  </a:cubicBezTo>
                  <a:cubicBezTo>
                    <a:pt x="704850" y="229870"/>
                    <a:pt x="748030" y="248920"/>
                    <a:pt x="775970" y="271780"/>
                  </a:cubicBezTo>
                  <a:cubicBezTo>
                    <a:pt x="792480" y="284480"/>
                    <a:pt x="803910" y="294640"/>
                    <a:pt x="808990" y="309880"/>
                  </a:cubicBezTo>
                  <a:cubicBezTo>
                    <a:pt x="814070" y="323850"/>
                    <a:pt x="814070" y="345440"/>
                    <a:pt x="807720" y="359410"/>
                  </a:cubicBezTo>
                  <a:cubicBezTo>
                    <a:pt x="802640" y="374650"/>
                    <a:pt x="788670" y="391160"/>
                    <a:pt x="773430" y="397510"/>
                  </a:cubicBezTo>
                  <a:cubicBezTo>
                    <a:pt x="756920" y="403860"/>
                    <a:pt x="708660" y="396240"/>
                    <a:pt x="708660" y="396240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8" id="38"/>
          <p:cNvGrpSpPr/>
          <p:nvPr/>
        </p:nvGrpSpPr>
        <p:grpSpPr>
          <a:xfrm rot="0">
            <a:off x="9140190" y="3816667"/>
            <a:ext cx="616268" cy="371475"/>
            <a:chOff x="0" y="0"/>
            <a:chExt cx="821690" cy="4953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44450" y="48260"/>
              <a:ext cx="730250" cy="400050"/>
            </a:xfrm>
            <a:custGeom>
              <a:avLst/>
              <a:gdLst/>
              <a:ahLst/>
              <a:cxnLst/>
              <a:rect r="r" b="b" t="t" l="l"/>
              <a:pathLst>
                <a:path h="400050" w="730250">
                  <a:moveTo>
                    <a:pt x="621030" y="392430"/>
                  </a:moveTo>
                  <a:cubicBezTo>
                    <a:pt x="251460" y="213360"/>
                    <a:pt x="55880" y="172720"/>
                    <a:pt x="16510" y="121920"/>
                  </a:cubicBezTo>
                  <a:cubicBezTo>
                    <a:pt x="0" y="99060"/>
                    <a:pt x="2540" y="69850"/>
                    <a:pt x="8890" y="50800"/>
                  </a:cubicBezTo>
                  <a:cubicBezTo>
                    <a:pt x="13970" y="35560"/>
                    <a:pt x="26670" y="21590"/>
                    <a:pt x="39370" y="13970"/>
                  </a:cubicBezTo>
                  <a:cubicBezTo>
                    <a:pt x="53340" y="5080"/>
                    <a:pt x="71120" y="0"/>
                    <a:pt x="87630" y="2540"/>
                  </a:cubicBezTo>
                  <a:cubicBezTo>
                    <a:pt x="106680" y="6350"/>
                    <a:pt x="135890" y="24130"/>
                    <a:pt x="146050" y="41910"/>
                  </a:cubicBezTo>
                  <a:cubicBezTo>
                    <a:pt x="156210" y="60960"/>
                    <a:pt x="154940" y="95250"/>
                    <a:pt x="147320" y="113030"/>
                  </a:cubicBezTo>
                  <a:cubicBezTo>
                    <a:pt x="140970" y="128270"/>
                    <a:pt x="125730" y="140970"/>
                    <a:pt x="111760" y="147320"/>
                  </a:cubicBezTo>
                  <a:cubicBezTo>
                    <a:pt x="97790" y="153670"/>
                    <a:pt x="78740" y="157480"/>
                    <a:pt x="63500" y="152400"/>
                  </a:cubicBezTo>
                  <a:cubicBezTo>
                    <a:pt x="44450" y="147320"/>
                    <a:pt x="17780" y="124460"/>
                    <a:pt x="8890" y="106680"/>
                  </a:cubicBezTo>
                  <a:cubicBezTo>
                    <a:pt x="1270" y="92710"/>
                    <a:pt x="1270" y="73660"/>
                    <a:pt x="6350" y="58420"/>
                  </a:cubicBezTo>
                  <a:cubicBezTo>
                    <a:pt x="12700" y="39370"/>
                    <a:pt x="36830" y="13970"/>
                    <a:pt x="54610" y="6350"/>
                  </a:cubicBezTo>
                  <a:cubicBezTo>
                    <a:pt x="69850" y="0"/>
                    <a:pt x="88900" y="1270"/>
                    <a:pt x="102870" y="6350"/>
                  </a:cubicBezTo>
                  <a:cubicBezTo>
                    <a:pt x="118110" y="11430"/>
                    <a:pt x="123190" y="25400"/>
                    <a:pt x="142240" y="35560"/>
                  </a:cubicBezTo>
                  <a:cubicBezTo>
                    <a:pt x="176530" y="52070"/>
                    <a:pt x="236220" y="58420"/>
                    <a:pt x="299720" y="82550"/>
                  </a:cubicBezTo>
                  <a:cubicBezTo>
                    <a:pt x="400050" y="119380"/>
                    <a:pt x="622300" y="207010"/>
                    <a:pt x="683260" y="255270"/>
                  </a:cubicBezTo>
                  <a:cubicBezTo>
                    <a:pt x="708660" y="275590"/>
                    <a:pt x="721360" y="292100"/>
                    <a:pt x="726440" y="311150"/>
                  </a:cubicBezTo>
                  <a:cubicBezTo>
                    <a:pt x="730250" y="327660"/>
                    <a:pt x="725170" y="349250"/>
                    <a:pt x="716280" y="363220"/>
                  </a:cubicBezTo>
                  <a:cubicBezTo>
                    <a:pt x="707390" y="377190"/>
                    <a:pt x="689610" y="391160"/>
                    <a:pt x="674370" y="394970"/>
                  </a:cubicBezTo>
                  <a:cubicBezTo>
                    <a:pt x="657860" y="400050"/>
                    <a:pt x="621030" y="392430"/>
                    <a:pt x="621030" y="392430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0" id="40"/>
          <p:cNvGrpSpPr/>
          <p:nvPr/>
        </p:nvGrpSpPr>
        <p:grpSpPr>
          <a:xfrm rot="0">
            <a:off x="8391525" y="3529965"/>
            <a:ext cx="521018" cy="381953"/>
            <a:chOff x="0" y="0"/>
            <a:chExt cx="694690" cy="50927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46990" y="49530"/>
              <a:ext cx="596900" cy="411480"/>
            </a:xfrm>
            <a:custGeom>
              <a:avLst/>
              <a:gdLst/>
              <a:ahLst/>
              <a:cxnLst/>
              <a:rect r="r" b="b" t="t" l="l"/>
              <a:pathLst>
                <a:path h="411480" w="596900">
                  <a:moveTo>
                    <a:pt x="486410" y="398780"/>
                  </a:moveTo>
                  <a:cubicBezTo>
                    <a:pt x="6350" y="100330"/>
                    <a:pt x="5080" y="90170"/>
                    <a:pt x="3810" y="76200"/>
                  </a:cubicBezTo>
                  <a:cubicBezTo>
                    <a:pt x="2540" y="62230"/>
                    <a:pt x="5080" y="44450"/>
                    <a:pt x="13970" y="33020"/>
                  </a:cubicBezTo>
                  <a:cubicBezTo>
                    <a:pt x="25400" y="17780"/>
                    <a:pt x="53340" y="2540"/>
                    <a:pt x="71120" y="1270"/>
                  </a:cubicBezTo>
                  <a:cubicBezTo>
                    <a:pt x="86360" y="0"/>
                    <a:pt x="102870" y="6350"/>
                    <a:pt x="114300" y="13970"/>
                  </a:cubicBezTo>
                  <a:cubicBezTo>
                    <a:pt x="125730" y="22860"/>
                    <a:pt x="137160" y="35560"/>
                    <a:pt x="139700" y="50800"/>
                  </a:cubicBezTo>
                  <a:cubicBezTo>
                    <a:pt x="143510" y="68580"/>
                    <a:pt x="137160" y="100330"/>
                    <a:pt x="127000" y="114300"/>
                  </a:cubicBezTo>
                  <a:cubicBezTo>
                    <a:pt x="118110" y="127000"/>
                    <a:pt x="102870" y="134620"/>
                    <a:pt x="88900" y="138430"/>
                  </a:cubicBezTo>
                  <a:cubicBezTo>
                    <a:pt x="76200" y="142240"/>
                    <a:pt x="58420" y="142240"/>
                    <a:pt x="45720" y="134620"/>
                  </a:cubicBezTo>
                  <a:cubicBezTo>
                    <a:pt x="29210" y="125730"/>
                    <a:pt x="8890" y="100330"/>
                    <a:pt x="5080" y="83820"/>
                  </a:cubicBezTo>
                  <a:cubicBezTo>
                    <a:pt x="0" y="68580"/>
                    <a:pt x="5080" y="52070"/>
                    <a:pt x="11430" y="39370"/>
                  </a:cubicBezTo>
                  <a:cubicBezTo>
                    <a:pt x="17780" y="26670"/>
                    <a:pt x="29210" y="13970"/>
                    <a:pt x="43180" y="7620"/>
                  </a:cubicBezTo>
                  <a:cubicBezTo>
                    <a:pt x="59690" y="1270"/>
                    <a:pt x="77470" y="1270"/>
                    <a:pt x="107950" y="10160"/>
                  </a:cubicBezTo>
                  <a:cubicBezTo>
                    <a:pt x="194310" y="35560"/>
                    <a:pt x="519430" y="224790"/>
                    <a:pt x="574040" y="284480"/>
                  </a:cubicBezTo>
                  <a:cubicBezTo>
                    <a:pt x="590550" y="302260"/>
                    <a:pt x="594360" y="314960"/>
                    <a:pt x="595630" y="331470"/>
                  </a:cubicBezTo>
                  <a:cubicBezTo>
                    <a:pt x="596900" y="346710"/>
                    <a:pt x="590550" y="367030"/>
                    <a:pt x="580390" y="381000"/>
                  </a:cubicBezTo>
                  <a:cubicBezTo>
                    <a:pt x="571500" y="393700"/>
                    <a:pt x="552450" y="405130"/>
                    <a:pt x="537210" y="407670"/>
                  </a:cubicBezTo>
                  <a:cubicBezTo>
                    <a:pt x="521970" y="411480"/>
                    <a:pt x="486410" y="398780"/>
                    <a:pt x="486410" y="398780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42" id="42"/>
          <p:cNvSpPr txBox="true"/>
          <p:nvPr/>
        </p:nvSpPr>
        <p:spPr>
          <a:xfrm rot="0">
            <a:off x="247374" y="9119834"/>
            <a:ext cx="13322555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T-shirt travels </a:t>
            </a:r>
            <a:r>
              <a:rPr lang="en-US" sz="4459" i="true" u="sng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23,676km</a:t>
            </a: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from ____ to _____.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0" y="2420427"/>
            <a:ext cx="2497307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13973" indent="-556986" lvl="1">
              <a:lnSpc>
                <a:spcPts val="7223"/>
              </a:lnSpc>
              <a:buAutoNum type="arabicPeriod" startAt="1"/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USA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5116147" y="5691852"/>
            <a:ext cx="3171853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Vietnam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5433209" y="3203796"/>
            <a:ext cx="2497307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UK</a:t>
            </a:r>
          </a:p>
        </p:txBody>
      </p:sp>
      <p:sp>
        <p:nvSpPr>
          <p:cNvPr name="Freeform 46" id="46"/>
          <p:cNvSpPr/>
          <p:nvPr/>
        </p:nvSpPr>
        <p:spPr>
          <a:xfrm flipH="false" flipV="false" rot="-1028358">
            <a:off x="607701" y="6577364"/>
            <a:ext cx="1778508" cy="2209327"/>
          </a:xfrm>
          <a:custGeom>
            <a:avLst/>
            <a:gdLst/>
            <a:ahLst/>
            <a:cxnLst/>
            <a:rect r="r" b="b" t="t" l="l"/>
            <a:pathLst>
              <a:path h="2209327" w="1778508">
                <a:moveTo>
                  <a:pt x="0" y="0"/>
                </a:moveTo>
                <a:lnTo>
                  <a:pt x="1778508" y="0"/>
                </a:lnTo>
                <a:lnTo>
                  <a:pt x="1778508" y="2209327"/>
                </a:lnTo>
                <a:lnTo>
                  <a:pt x="0" y="220932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516231" y="1651912"/>
            <a:ext cx="4673104" cy="6983176"/>
            <a:chOff x="0" y="0"/>
            <a:chExt cx="6230806" cy="9310901"/>
          </a:xfrm>
        </p:grpSpPr>
        <p:sp>
          <p:nvSpPr>
            <p:cNvPr name="Freeform 4" id="4"/>
            <p:cNvSpPr/>
            <p:nvPr/>
          </p:nvSpPr>
          <p:spPr>
            <a:xfrm flipH="true" flipV="false" rot="0">
              <a:off x="0" y="1432871"/>
              <a:ext cx="6230806" cy="7878030"/>
            </a:xfrm>
            <a:custGeom>
              <a:avLst/>
              <a:gdLst/>
              <a:ahLst/>
              <a:cxnLst/>
              <a:rect r="r" b="b" t="t" l="l"/>
              <a:pathLst>
                <a:path h="7878030" w="6230806">
                  <a:moveTo>
                    <a:pt x="6230806" y="0"/>
                  </a:moveTo>
                  <a:lnTo>
                    <a:pt x="0" y="0"/>
                  </a:lnTo>
                  <a:lnTo>
                    <a:pt x="0" y="7878030"/>
                  </a:lnTo>
                  <a:lnTo>
                    <a:pt x="6230806" y="7878030"/>
                  </a:lnTo>
                  <a:lnTo>
                    <a:pt x="623080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1724780" y="3208293"/>
              <a:ext cx="2273077" cy="1599420"/>
            </a:xfrm>
            <a:custGeom>
              <a:avLst/>
              <a:gdLst/>
              <a:ahLst/>
              <a:cxnLst/>
              <a:rect r="r" b="b" t="t" l="l"/>
              <a:pathLst>
                <a:path h="1599420" w="2273077">
                  <a:moveTo>
                    <a:pt x="2273077" y="0"/>
                  </a:moveTo>
                  <a:lnTo>
                    <a:pt x="0" y="0"/>
                  </a:lnTo>
                  <a:lnTo>
                    <a:pt x="0" y="1599419"/>
                  </a:lnTo>
                  <a:lnTo>
                    <a:pt x="2273077" y="1599419"/>
                  </a:lnTo>
                  <a:lnTo>
                    <a:pt x="227307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true" flipV="false" rot="-140674">
              <a:off x="62970" y="97694"/>
              <a:ext cx="4841195" cy="3177584"/>
            </a:xfrm>
            <a:custGeom>
              <a:avLst/>
              <a:gdLst/>
              <a:ahLst/>
              <a:cxnLst/>
              <a:rect r="r" b="b" t="t" l="l"/>
              <a:pathLst>
                <a:path h="3177584" w="4841195">
                  <a:moveTo>
                    <a:pt x="4841195" y="0"/>
                  </a:moveTo>
                  <a:lnTo>
                    <a:pt x="0" y="0"/>
                  </a:lnTo>
                  <a:lnTo>
                    <a:pt x="0" y="3177585"/>
                  </a:lnTo>
                  <a:lnTo>
                    <a:pt x="4841195" y="3177585"/>
                  </a:lnTo>
                  <a:lnTo>
                    <a:pt x="4841195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0">
            <a:off x="2133390" y="1028700"/>
            <a:ext cx="9382841" cy="7130959"/>
          </a:xfrm>
          <a:custGeom>
            <a:avLst/>
            <a:gdLst/>
            <a:ahLst/>
            <a:cxnLst/>
            <a:rect r="r" b="b" t="t" l="l"/>
            <a:pathLst>
              <a:path h="7130959" w="9382841">
                <a:moveTo>
                  <a:pt x="9382841" y="0"/>
                </a:moveTo>
                <a:lnTo>
                  <a:pt x="0" y="0"/>
                </a:lnTo>
                <a:lnTo>
                  <a:pt x="0" y="7130959"/>
                </a:lnTo>
                <a:lnTo>
                  <a:pt x="9382841" y="7130959"/>
                </a:lnTo>
                <a:lnTo>
                  <a:pt x="938284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583851" y="2373180"/>
            <a:ext cx="6884337" cy="3748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6"/>
              </a:lnSpc>
              <a:spcBef>
                <a:spcPct val="0"/>
              </a:spcBef>
            </a:pPr>
            <a:r>
              <a:rPr lang="en-US" sz="3547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Clothes travel so far from source to shop. It takes a lot of energy to make them. That is why we need to look after the clothes we buy. Let’s look at how the journey of polyester is different to cotton.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9495" y="498682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4"/>
                </a:lnTo>
                <a:lnTo>
                  <a:pt x="0" y="109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935181" y="1949145"/>
            <a:ext cx="11952366" cy="6827789"/>
          </a:xfrm>
          <a:custGeom>
            <a:avLst/>
            <a:gdLst/>
            <a:ahLst/>
            <a:cxnLst/>
            <a:rect r="r" b="b" t="t" l="l"/>
            <a:pathLst>
              <a:path h="6827789" w="11952366">
                <a:moveTo>
                  <a:pt x="0" y="0"/>
                </a:moveTo>
                <a:lnTo>
                  <a:pt x="11952366" y="0"/>
                </a:lnTo>
                <a:lnTo>
                  <a:pt x="11952366" y="6827789"/>
                </a:lnTo>
                <a:lnTo>
                  <a:pt x="0" y="6827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AutoShape 9" id="9"/>
          <p:cNvSpPr/>
          <p:nvPr/>
        </p:nvSpPr>
        <p:spPr>
          <a:xfrm flipH="true">
            <a:off x="9680660" y="3591292"/>
            <a:ext cx="6181768" cy="106765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0" id="10"/>
          <p:cNvSpPr/>
          <p:nvPr/>
        </p:nvSpPr>
        <p:spPr>
          <a:xfrm flipH="true" flipV="true">
            <a:off x="5987965" y="5363039"/>
            <a:ext cx="9321872" cy="133853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1" id="11"/>
          <p:cNvSpPr/>
          <p:nvPr/>
        </p:nvSpPr>
        <p:spPr>
          <a:xfrm>
            <a:off x="2028302" y="2924818"/>
            <a:ext cx="6302252" cy="68515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12" id="12"/>
          <p:cNvGrpSpPr/>
          <p:nvPr/>
        </p:nvGrpSpPr>
        <p:grpSpPr>
          <a:xfrm rot="0">
            <a:off x="9279255" y="4571047"/>
            <a:ext cx="501968" cy="198120"/>
            <a:chOff x="0" y="0"/>
            <a:chExt cx="669290" cy="2641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8260" y="31750"/>
              <a:ext cx="575310" cy="181610"/>
            </a:xfrm>
            <a:custGeom>
              <a:avLst/>
              <a:gdLst/>
              <a:ahLst/>
              <a:cxnLst/>
              <a:rect r="r" b="b" t="t" l="l"/>
              <a:pathLst>
                <a:path h="181610" w="575310">
                  <a:moveTo>
                    <a:pt x="496570" y="177800"/>
                  </a:moveTo>
                  <a:cubicBezTo>
                    <a:pt x="34290" y="168910"/>
                    <a:pt x="25400" y="158750"/>
                    <a:pt x="16510" y="146050"/>
                  </a:cubicBezTo>
                  <a:cubicBezTo>
                    <a:pt x="6350" y="132080"/>
                    <a:pt x="0" y="113030"/>
                    <a:pt x="2540" y="95250"/>
                  </a:cubicBezTo>
                  <a:cubicBezTo>
                    <a:pt x="5080" y="74930"/>
                    <a:pt x="24130" y="43180"/>
                    <a:pt x="41910" y="30480"/>
                  </a:cubicBezTo>
                  <a:cubicBezTo>
                    <a:pt x="55880" y="20320"/>
                    <a:pt x="74930" y="17780"/>
                    <a:pt x="91440" y="19050"/>
                  </a:cubicBezTo>
                  <a:cubicBezTo>
                    <a:pt x="107950" y="21590"/>
                    <a:pt x="127000" y="27940"/>
                    <a:pt x="138430" y="41910"/>
                  </a:cubicBezTo>
                  <a:cubicBezTo>
                    <a:pt x="152400" y="57150"/>
                    <a:pt x="165100" y="92710"/>
                    <a:pt x="162560" y="113030"/>
                  </a:cubicBezTo>
                  <a:cubicBezTo>
                    <a:pt x="161290" y="130810"/>
                    <a:pt x="149860" y="147320"/>
                    <a:pt x="138430" y="158750"/>
                  </a:cubicBezTo>
                  <a:cubicBezTo>
                    <a:pt x="127000" y="170180"/>
                    <a:pt x="109220" y="180340"/>
                    <a:pt x="91440" y="180340"/>
                  </a:cubicBezTo>
                  <a:cubicBezTo>
                    <a:pt x="71120" y="181610"/>
                    <a:pt x="35560" y="168910"/>
                    <a:pt x="21590" y="152400"/>
                  </a:cubicBezTo>
                  <a:cubicBezTo>
                    <a:pt x="6350" y="135890"/>
                    <a:pt x="1270" y="99060"/>
                    <a:pt x="5080" y="78740"/>
                  </a:cubicBezTo>
                  <a:cubicBezTo>
                    <a:pt x="8890" y="60960"/>
                    <a:pt x="21590" y="45720"/>
                    <a:pt x="34290" y="35560"/>
                  </a:cubicBezTo>
                  <a:cubicBezTo>
                    <a:pt x="46990" y="25400"/>
                    <a:pt x="58420" y="22860"/>
                    <a:pt x="82550" y="19050"/>
                  </a:cubicBezTo>
                  <a:cubicBezTo>
                    <a:pt x="157480" y="7620"/>
                    <a:pt x="467360" y="0"/>
                    <a:pt x="533400" y="30480"/>
                  </a:cubicBezTo>
                  <a:cubicBezTo>
                    <a:pt x="554990" y="41910"/>
                    <a:pt x="563880" y="55880"/>
                    <a:pt x="568960" y="72390"/>
                  </a:cubicBezTo>
                  <a:cubicBezTo>
                    <a:pt x="575310" y="88900"/>
                    <a:pt x="575310" y="111760"/>
                    <a:pt x="568960" y="128270"/>
                  </a:cubicBezTo>
                  <a:cubicBezTo>
                    <a:pt x="563880" y="143510"/>
                    <a:pt x="546100" y="161290"/>
                    <a:pt x="533400" y="168910"/>
                  </a:cubicBezTo>
                  <a:cubicBezTo>
                    <a:pt x="521970" y="176530"/>
                    <a:pt x="496570" y="177800"/>
                    <a:pt x="496570" y="1778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8556307" y="4685347"/>
            <a:ext cx="604838" cy="203835"/>
            <a:chOff x="0" y="0"/>
            <a:chExt cx="806450" cy="2717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9530" y="34290"/>
              <a:ext cx="707390" cy="187960"/>
            </a:xfrm>
            <a:custGeom>
              <a:avLst/>
              <a:gdLst/>
              <a:ahLst/>
              <a:cxnLst/>
              <a:rect r="r" b="b" t="t" l="l"/>
              <a:pathLst>
                <a:path h="187960" w="707390">
                  <a:moveTo>
                    <a:pt x="632460" y="165100"/>
                  </a:moveTo>
                  <a:cubicBezTo>
                    <a:pt x="106680" y="167640"/>
                    <a:pt x="96520" y="185420"/>
                    <a:pt x="78740" y="186690"/>
                  </a:cubicBezTo>
                  <a:cubicBezTo>
                    <a:pt x="62230" y="187960"/>
                    <a:pt x="45720" y="185420"/>
                    <a:pt x="34290" y="175260"/>
                  </a:cubicBezTo>
                  <a:cubicBezTo>
                    <a:pt x="19050" y="163830"/>
                    <a:pt x="1270" y="137160"/>
                    <a:pt x="1270" y="116840"/>
                  </a:cubicBezTo>
                  <a:cubicBezTo>
                    <a:pt x="1270" y="97790"/>
                    <a:pt x="16510" y="68580"/>
                    <a:pt x="31750" y="57150"/>
                  </a:cubicBezTo>
                  <a:cubicBezTo>
                    <a:pt x="43180" y="46990"/>
                    <a:pt x="60960" y="43180"/>
                    <a:pt x="74930" y="43180"/>
                  </a:cubicBezTo>
                  <a:cubicBezTo>
                    <a:pt x="88900" y="44450"/>
                    <a:pt x="106680" y="49530"/>
                    <a:pt x="118110" y="59690"/>
                  </a:cubicBezTo>
                  <a:cubicBezTo>
                    <a:pt x="130810" y="72390"/>
                    <a:pt x="144780" y="102870"/>
                    <a:pt x="144780" y="121920"/>
                  </a:cubicBezTo>
                  <a:cubicBezTo>
                    <a:pt x="144780" y="137160"/>
                    <a:pt x="135890" y="152400"/>
                    <a:pt x="125730" y="163830"/>
                  </a:cubicBezTo>
                  <a:cubicBezTo>
                    <a:pt x="116840" y="173990"/>
                    <a:pt x="101600" y="184150"/>
                    <a:pt x="86360" y="185420"/>
                  </a:cubicBezTo>
                  <a:cubicBezTo>
                    <a:pt x="67310" y="187960"/>
                    <a:pt x="35560" y="180340"/>
                    <a:pt x="21590" y="166370"/>
                  </a:cubicBezTo>
                  <a:cubicBezTo>
                    <a:pt x="7620" y="152400"/>
                    <a:pt x="0" y="120650"/>
                    <a:pt x="2540" y="101600"/>
                  </a:cubicBezTo>
                  <a:cubicBezTo>
                    <a:pt x="3810" y="86360"/>
                    <a:pt x="11430" y="73660"/>
                    <a:pt x="25400" y="62230"/>
                  </a:cubicBezTo>
                  <a:cubicBezTo>
                    <a:pt x="46990" y="43180"/>
                    <a:pt x="85090" y="29210"/>
                    <a:pt x="137160" y="20320"/>
                  </a:cubicBezTo>
                  <a:cubicBezTo>
                    <a:pt x="242570" y="0"/>
                    <a:pt x="553720" y="2540"/>
                    <a:pt x="632460" y="16510"/>
                  </a:cubicBezTo>
                  <a:cubicBezTo>
                    <a:pt x="657860" y="21590"/>
                    <a:pt x="669290" y="24130"/>
                    <a:pt x="681990" y="35560"/>
                  </a:cubicBezTo>
                  <a:cubicBezTo>
                    <a:pt x="693420" y="46990"/>
                    <a:pt x="704850" y="64770"/>
                    <a:pt x="706120" y="82550"/>
                  </a:cubicBezTo>
                  <a:cubicBezTo>
                    <a:pt x="707390" y="101600"/>
                    <a:pt x="694690" y="133350"/>
                    <a:pt x="681990" y="146050"/>
                  </a:cubicBezTo>
                  <a:cubicBezTo>
                    <a:pt x="669290" y="158750"/>
                    <a:pt x="632460" y="165100"/>
                    <a:pt x="632460" y="1651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7880985" y="4813935"/>
            <a:ext cx="533400" cy="276225"/>
            <a:chOff x="0" y="0"/>
            <a:chExt cx="711200" cy="3683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8260" y="49530"/>
              <a:ext cx="612140" cy="270510"/>
            </a:xfrm>
            <a:custGeom>
              <a:avLst/>
              <a:gdLst/>
              <a:ahLst/>
              <a:cxnLst/>
              <a:rect r="r" b="b" t="t" l="l"/>
              <a:pathLst>
                <a:path h="270510" w="612140">
                  <a:moveTo>
                    <a:pt x="551180" y="147320"/>
                  </a:moveTo>
                  <a:cubicBezTo>
                    <a:pt x="222250" y="215900"/>
                    <a:pt x="128270" y="265430"/>
                    <a:pt x="82550" y="267970"/>
                  </a:cubicBezTo>
                  <a:cubicBezTo>
                    <a:pt x="62230" y="269240"/>
                    <a:pt x="50800" y="266700"/>
                    <a:pt x="38100" y="257810"/>
                  </a:cubicBezTo>
                  <a:cubicBezTo>
                    <a:pt x="22860" y="247650"/>
                    <a:pt x="3810" y="219710"/>
                    <a:pt x="2540" y="200660"/>
                  </a:cubicBezTo>
                  <a:cubicBezTo>
                    <a:pt x="1270" y="180340"/>
                    <a:pt x="16510" y="151130"/>
                    <a:pt x="30480" y="138430"/>
                  </a:cubicBezTo>
                  <a:cubicBezTo>
                    <a:pt x="41910" y="128270"/>
                    <a:pt x="59690" y="123190"/>
                    <a:pt x="74930" y="123190"/>
                  </a:cubicBezTo>
                  <a:cubicBezTo>
                    <a:pt x="92710" y="125730"/>
                    <a:pt x="123190" y="140970"/>
                    <a:pt x="134620" y="154940"/>
                  </a:cubicBezTo>
                  <a:cubicBezTo>
                    <a:pt x="144780" y="167640"/>
                    <a:pt x="147320" y="185420"/>
                    <a:pt x="147320" y="199390"/>
                  </a:cubicBezTo>
                  <a:cubicBezTo>
                    <a:pt x="146050" y="214630"/>
                    <a:pt x="139700" y="231140"/>
                    <a:pt x="129540" y="242570"/>
                  </a:cubicBezTo>
                  <a:cubicBezTo>
                    <a:pt x="120650" y="254000"/>
                    <a:pt x="104140" y="264160"/>
                    <a:pt x="90170" y="266700"/>
                  </a:cubicBezTo>
                  <a:cubicBezTo>
                    <a:pt x="76200" y="270510"/>
                    <a:pt x="58420" y="269240"/>
                    <a:pt x="44450" y="261620"/>
                  </a:cubicBezTo>
                  <a:cubicBezTo>
                    <a:pt x="27940" y="252730"/>
                    <a:pt x="7620" y="226060"/>
                    <a:pt x="3810" y="208280"/>
                  </a:cubicBezTo>
                  <a:cubicBezTo>
                    <a:pt x="0" y="193040"/>
                    <a:pt x="3810" y="175260"/>
                    <a:pt x="10160" y="162560"/>
                  </a:cubicBezTo>
                  <a:cubicBezTo>
                    <a:pt x="17780" y="149860"/>
                    <a:pt x="26670" y="140970"/>
                    <a:pt x="44450" y="130810"/>
                  </a:cubicBezTo>
                  <a:cubicBezTo>
                    <a:pt x="83820" y="106680"/>
                    <a:pt x="189230" y="81280"/>
                    <a:pt x="266700" y="60960"/>
                  </a:cubicBezTo>
                  <a:cubicBezTo>
                    <a:pt x="347980" y="38100"/>
                    <a:pt x="464820" y="0"/>
                    <a:pt x="521970" y="1270"/>
                  </a:cubicBezTo>
                  <a:cubicBezTo>
                    <a:pt x="551180" y="2540"/>
                    <a:pt x="574040" y="8890"/>
                    <a:pt x="588010" y="21590"/>
                  </a:cubicBezTo>
                  <a:cubicBezTo>
                    <a:pt x="601980" y="31750"/>
                    <a:pt x="609600" y="52070"/>
                    <a:pt x="610870" y="68580"/>
                  </a:cubicBezTo>
                  <a:cubicBezTo>
                    <a:pt x="612140" y="85090"/>
                    <a:pt x="605790" y="106680"/>
                    <a:pt x="595630" y="119380"/>
                  </a:cubicBezTo>
                  <a:cubicBezTo>
                    <a:pt x="586740" y="132080"/>
                    <a:pt x="551180" y="147320"/>
                    <a:pt x="551180" y="14732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7003732" y="4977765"/>
            <a:ext cx="498157" cy="279082"/>
            <a:chOff x="0" y="0"/>
            <a:chExt cx="664210" cy="37211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49530" y="45720"/>
              <a:ext cx="566420" cy="276860"/>
            </a:xfrm>
            <a:custGeom>
              <a:avLst/>
              <a:gdLst/>
              <a:ahLst/>
              <a:cxnLst/>
              <a:rect r="r" b="b" t="t" l="l"/>
              <a:pathLst>
                <a:path h="276860" w="566420">
                  <a:moveTo>
                    <a:pt x="510540" y="151130"/>
                  </a:moveTo>
                  <a:cubicBezTo>
                    <a:pt x="53340" y="274320"/>
                    <a:pt x="43180" y="270510"/>
                    <a:pt x="30480" y="259080"/>
                  </a:cubicBezTo>
                  <a:cubicBezTo>
                    <a:pt x="16510" y="246380"/>
                    <a:pt x="2540" y="215900"/>
                    <a:pt x="1270" y="196850"/>
                  </a:cubicBezTo>
                  <a:cubicBezTo>
                    <a:pt x="1270" y="180340"/>
                    <a:pt x="10160" y="163830"/>
                    <a:pt x="19050" y="152400"/>
                  </a:cubicBezTo>
                  <a:cubicBezTo>
                    <a:pt x="29210" y="140970"/>
                    <a:pt x="44450" y="130810"/>
                    <a:pt x="59690" y="128270"/>
                  </a:cubicBezTo>
                  <a:cubicBezTo>
                    <a:pt x="78740" y="125730"/>
                    <a:pt x="111760" y="132080"/>
                    <a:pt x="127000" y="146050"/>
                  </a:cubicBezTo>
                  <a:cubicBezTo>
                    <a:pt x="142240" y="161290"/>
                    <a:pt x="152400" y="191770"/>
                    <a:pt x="148590" y="212090"/>
                  </a:cubicBezTo>
                  <a:cubicBezTo>
                    <a:pt x="146050" y="232410"/>
                    <a:pt x="123190" y="257810"/>
                    <a:pt x="106680" y="267970"/>
                  </a:cubicBezTo>
                  <a:cubicBezTo>
                    <a:pt x="92710" y="275590"/>
                    <a:pt x="74930" y="276860"/>
                    <a:pt x="59690" y="273050"/>
                  </a:cubicBezTo>
                  <a:cubicBezTo>
                    <a:pt x="41910" y="266700"/>
                    <a:pt x="13970" y="246380"/>
                    <a:pt x="7620" y="227330"/>
                  </a:cubicBezTo>
                  <a:cubicBezTo>
                    <a:pt x="0" y="208280"/>
                    <a:pt x="5080" y="175260"/>
                    <a:pt x="13970" y="158750"/>
                  </a:cubicBezTo>
                  <a:cubicBezTo>
                    <a:pt x="22860" y="144780"/>
                    <a:pt x="35560" y="139700"/>
                    <a:pt x="52070" y="130810"/>
                  </a:cubicBezTo>
                  <a:cubicBezTo>
                    <a:pt x="78740" y="115570"/>
                    <a:pt x="116840" y="105410"/>
                    <a:pt x="163830" y="91440"/>
                  </a:cubicBezTo>
                  <a:cubicBezTo>
                    <a:pt x="246380" y="66040"/>
                    <a:pt x="450850" y="0"/>
                    <a:pt x="504190" y="5080"/>
                  </a:cubicBezTo>
                  <a:cubicBezTo>
                    <a:pt x="520700" y="6350"/>
                    <a:pt x="527050" y="11430"/>
                    <a:pt x="535940" y="20320"/>
                  </a:cubicBezTo>
                  <a:cubicBezTo>
                    <a:pt x="547370" y="30480"/>
                    <a:pt x="560070" y="49530"/>
                    <a:pt x="563880" y="66040"/>
                  </a:cubicBezTo>
                  <a:cubicBezTo>
                    <a:pt x="566420" y="82550"/>
                    <a:pt x="561340" y="104140"/>
                    <a:pt x="553720" y="118110"/>
                  </a:cubicBezTo>
                  <a:cubicBezTo>
                    <a:pt x="544830" y="132080"/>
                    <a:pt x="510540" y="151130"/>
                    <a:pt x="510540" y="15113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6343650" y="5102542"/>
            <a:ext cx="449580" cy="321945"/>
            <a:chOff x="0" y="0"/>
            <a:chExt cx="599440" cy="42926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46990" y="50800"/>
              <a:ext cx="502920" cy="328930"/>
            </a:xfrm>
            <a:custGeom>
              <a:avLst/>
              <a:gdLst/>
              <a:ahLst/>
              <a:cxnLst/>
              <a:rect r="r" b="b" t="t" l="l"/>
              <a:pathLst>
                <a:path h="328930" w="502920">
                  <a:moveTo>
                    <a:pt x="458470" y="147320"/>
                  </a:moveTo>
                  <a:cubicBezTo>
                    <a:pt x="160020" y="309880"/>
                    <a:pt x="118110" y="326390"/>
                    <a:pt x="87630" y="327660"/>
                  </a:cubicBezTo>
                  <a:cubicBezTo>
                    <a:pt x="67310" y="327660"/>
                    <a:pt x="52070" y="322580"/>
                    <a:pt x="38100" y="313690"/>
                  </a:cubicBezTo>
                  <a:cubicBezTo>
                    <a:pt x="25400" y="304800"/>
                    <a:pt x="11430" y="289560"/>
                    <a:pt x="7620" y="273050"/>
                  </a:cubicBezTo>
                  <a:cubicBezTo>
                    <a:pt x="2540" y="254000"/>
                    <a:pt x="8890" y="217170"/>
                    <a:pt x="19050" y="199390"/>
                  </a:cubicBezTo>
                  <a:cubicBezTo>
                    <a:pt x="27940" y="185420"/>
                    <a:pt x="45720" y="175260"/>
                    <a:pt x="60960" y="171450"/>
                  </a:cubicBezTo>
                  <a:cubicBezTo>
                    <a:pt x="77470" y="166370"/>
                    <a:pt x="96520" y="166370"/>
                    <a:pt x="111760" y="173990"/>
                  </a:cubicBezTo>
                  <a:cubicBezTo>
                    <a:pt x="130810" y="182880"/>
                    <a:pt x="156210" y="209550"/>
                    <a:pt x="161290" y="231140"/>
                  </a:cubicBezTo>
                  <a:cubicBezTo>
                    <a:pt x="165100" y="251460"/>
                    <a:pt x="153670" y="285750"/>
                    <a:pt x="140970" y="302260"/>
                  </a:cubicBezTo>
                  <a:cubicBezTo>
                    <a:pt x="130810" y="316230"/>
                    <a:pt x="111760" y="323850"/>
                    <a:pt x="96520" y="326390"/>
                  </a:cubicBezTo>
                  <a:cubicBezTo>
                    <a:pt x="80010" y="328930"/>
                    <a:pt x="59690" y="327660"/>
                    <a:pt x="45720" y="318770"/>
                  </a:cubicBezTo>
                  <a:cubicBezTo>
                    <a:pt x="27940" y="307340"/>
                    <a:pt x="7620" y="276860"/>
                    <a:pt x="3810" y="256540"/>
                  </a:cubicBezTo>
                  <a:cubicBezTo>
                    <a:pt x="0" y="240030"/>
                    <a:pt x="6350" y="220980"/>
                    <a:pt x="13970" y="207010"/>
                  </a:cubicBezTo>
                  <a:cubicBezTo>
                    <a:pt x="22860" y="193040"/>
                    <a:pt x="34290" y="184150"/>
                    <a:pt x="53340" y="173990"/>
                  </a:cubicBezTo>
                  <a:cubicBezTo>
                    <a:pt x="86360" y="154940"/>
                    <a:pt x="162560" y="140970"/>
                    <a:pt x="207010" y="118110"/>
                  </a:cubicBezTo>
                  <a:cubicBezTo>
                    <a:pt x="245110" y="97790"/>
                    <a:pt x="269240" y="69850"/>
                    <a:pt x="304800" y="50800"/>
                  </a:cubicBezTo>
                  <a:cubicBezTo>
                    <a:pt x="341630" y="30480"/>
                    <a:pt x="393700" y="0"/>
                    <a:pt x="425450" y="0"/>
                  </a:cubicBezTo>
                  <a:cubicBezTo>
                    <a:pt x="445770" y="0"/>
                    <a:pt x="463550" y="8890"/>
                    <a:pt x="476250" y="20320"/>
                  </a:cubicBezTo>
                  <a:cubicBezTo>
                    <a:pt x="488950" y="31750"/>
                    <a:pt x="499110" y="52070"/>
                    <a:pt x="500380" y="69850"/>
                  </a:cubicBezTo>
                  <a:cubicBezTo>
                    <a:pt x="502920" y="86360"/>
                    <a:pt x="495300" y="109220"/>
                    <a:pt x="486410" y="123190"/>
                  </a:cubicBezTo>
                  <a:cubicBezTo>
                    <a:pt x="480060" y="134620"/>
                    <a:pt x="458470" y="147320"/>
                    <a:pt x="458470" y="14732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5979795" y="5288280"/>
            <a:ext cx="374332" cy="207645"/>
            <a:chOff x="0" y="0"/>
            <a:chExt cx="499110" cy="27686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49530" y="35560"/>
              <a:ext cx="401320" cy="191770"/>
            </a:xfrm>
            <a:custGeom>
              <a:avLst/>
              <a:gdLst/>
              <a:ahLst/>
              <a:cxnLst/>
              <a:rect r="r" b="b" t="t" l="l"/>
              <a:pathLst>
                <a:path h="191770" w="401320">
                  <a:moveTo>
                    <a:pt x="335280" y="163830"/>
                  </a:moveTo>
                  <a:cubicBezTo>
                    <a:pt x="35560" y="181610"/>
                    <a:pt x="25400" y="171450"/>
                    <a:pt x="16510" y="158750"/>
                  </a:cubicBezTo>
                  <a:cubicBezTo>
                    <a:pt x="6350" y="146050"/>
                    <a:pt x="1270" y="127000"/>
                    <a:pt x="1270" y="111760"/>
                  </a:cubicBezTo>
                  <a:cubicBezTo>
                    <a:pt x="1270" y="95250"/>
                    <a:pt x="7620" y="76200"/>
                    <a:pt x="17780" y="64770"/>
                  </a:cubicBezTo>
                  <a:cubicBezTo>
                    <a:pt x="27940" y="52070"/>
                    <a:pt x="44450" y="40640"/>
                    <a:pt x="59690" y="36830"/>
                  </a:cubicBezTo>
                  <a:cubicBezTo>
                    <a:pt x="74930" y="33020"/>
                    <a:pt x="95250" y="33020"/>
                    <a:pt x="109220" y="40640"/>
                  </a:cubicBezTo>
                  <a:cubicBezTo>
                    <a:pt x="127000" y="50800"/>
                    <a:pt x="151130" y="76200"/>
                    <a:pt x="156210" y="97790"/>
                  </a:cubicBezTo>
                  <a:cubicBezTo>
                    <a:pt x="160020" y="118110"/>
                    <a:pt x="147320" y="152400"/>
                    <a:pt x="134620" y="167640"/>
                  </a:cubicBezTo>
                  <a:cubicBezTo>
                    <a:pt x="124460" y="180340"/>
                    <a:pt x="105410" y="187960"/>
                    <a:pt x="90170" y="190500"/>
                  </a:cubicBezTo>
                  <a:cubicBezTo>
                    <a:pt x="74930" y="191770"/>
                    <a:pt x="54610" y="187960"/>
                    <a:pt x="40640" y="180340"/>
                  </a:cubicBezTo>
                  <a:cubicBezTo>
                    <a:pt x="27940" y="172720"/>
                    <a:pt x="13970" y="158750"/>
                    <a:pt x="7620" y="143510"/>
                  </a:cubicBezTo>
                  <a:cubicBezTo>
                    <a:pt x="1270" y="129540"/>
                    <a:pt x="0" y="109220"/>
                    <a:pt x="3810" y="93980"/>
                  </a:cubicBezTo>
                  <a:cubicBezTo>
                    <a:pt x="7620" y="78740"/>
                    <a:pt x="17780" y="62230"/>
                    <a:pt x="30480" y="52070"/>
                  </a:cubicBezTo>
                  <a:cubicBezTo>
                    <a:pt x="41910" y="41910"/>
                    <a:pt x="54610" y="39370"/>
                    <a:pt x="76200" y="34290"/>
                  </a:cubicBezTo>
                  <a:cubicBezTo>
                    <a:pt x="128270" y="22860"/>
                    <a:pt x="297180" y="0"/>
                    <a:pt x="346710" y="15240"/>
                  </a:cubicBezTo>
                  <a:cubicBezTo>
                    <a:pt x="368300" y="21590"/>
                    <a:pt x="381000" y="34290"/>
                    <a:pt x="388620" y="49530"/>
                  </a:cubicBezTo>
                  <a:cubicBezTo>
                    <a:pt x="397510" y="64770"/>
                    <a:pt x="401320" y="86360"/>
                    <a:pt x="397510" y="104140"/>
                  </a:cubicBezTo>
                  <a:cubicBezTo>
                    <a:pt x="394970" y="120650"/>
                    <a:pt x="381000" y="139700"/>
                    <a:pt x="369570" y="149860"/>
                  </a:cubicBezTo>
                  <a:cubicBezTo>
                    <a:pt x="359410" y="158750"/>
                    <a:pt x="335280" y="163830"/>
                    <a:pt x="335280" y="16383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5749290" y="4652962"/>
            <a:ext cx="637222" cy="710565"/>
            <a:chOff x="0" y="0"/>
            <a:chExt cx="849630" cy="94742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6990" y="46990"/>
              <a:ext cx="754380" cy="850900"/>
            </a:xfrm>
            <a:custGeom>
              <a:avLst/>
              <a:gdLst/>
              <a:ahLst/>
              <a:cxnLst/>
              <a:rect r="r" b="b" t="t" l="l"/>
              <a:pathLst>
                <a:path h="850900" w="754380">
                  <a:moveTo>
                    <a:pt x="10160" y="742950"/>
                  </a:moveTo>
                  <a:cubicBezTo>
                    <a:pt x="186690" y="466090"/>
                    <a:pt x="198120" y="453390"/>
                    <a:pt x="234950" y="411480"/>
                  </a:cubicBezTo>
                  <a:cubicBezTo>
                    <a:pt x="314960" y="325120"/>
                    <a:pt x="566420" y="69850"/>
                    <a:pt x="632460" y="22860"/>
                  </a:cubicBezTo>
                  <a:cubicBezTo>
                    <a:pt x="650240" y="10160"/>
                    <a:pt x="657860" y="5080"/>
                    <a:pt x="671830" y="3810"/>
                  </a:cubicBezTo>
                  <a:cubicBezTo>
                    <a:pt x="685800" y="2540"/>
                    <a:pt x="703580" y="3810"/>
                    <a:pt x="716280" y="12700"/>
                  </a:cubicBezTo>
                  <a:cubicBezTo>
                    <a:pt x="730250" y="22860"/>
                    <a:pt x="749300" y="48260"/>
                    <a:pt x="750570" y="68580"/>
                  </a:cubicBezTo>
                  <a:cubicBezTo>
                    <a:pt x="751840" y="87630"/>
                    <a:pt x="736600" y="115570"/>
                    <a:pt x="723900" y="128270"/>
                  </a:cubicBezTo>
                  <a:cubicBezTo>
                    <a:pt x="712470" y="137160"/>
                    <a:pt x="695960" y="142240"/>
                    <a:pt x="681990" y="142240"/>
                  </a:cubicBezTo>
                  <a:cubicBezTo>
                    <a:pt x="668020" y="142240"/>
                    <a:pt x="651510" y="137160"/>
                    <a:pt x="640080" y="129540"/>
                  </a:cubicBezTo>
                  <a:cubicBezTo>
                    <a:pt x="628650" y="120650"/>
                    <a:pt x="618490" y="106680"/>
                    <a:pt x="614680" y="92710"/>
                  </a:cubicBezTo>
                  <a:cubicBezTo>
                    <a:pt x="609600" y="78740"/>
                    <a:pt x="609600" y="62230"/>
                    <a:pt x="615950" y="48260"/>
                  </a:cubicBezTo>
                  <a:cubicBezTo>
                    <a:pt x="623570" y="31750"/>
                    <a:pt x="647700" y="10160"/>
                    <a:pt x="664210" y="5080"/>
                  </a:cubicBezTo>
                  <a:cubicBezTo>
                    <a:pt x="679450" y="0"/>
                    <a:pt x="695960" y="3810"/>
                    <a:pt x="708660" y="8890"/>
                  </a:cubicBezTo>
                  <a:cubicBezTo>
                    <a:pt x="721360" y="15240"/>
                    <a:pt x="735330" y="25400"/>
                    <a:pt x="741680" y="39370"/>
                  </a:cubicBezTo>
                  <a:cubicBezTo>
                    <a:pt x="749300" y="55880"/>
                    <a:pt x="754380" y="77470"/>
                    <a:pt x="742950" y="104140"/>
                  </a:cubicBezTo>
                  <a:cubicBezTo>
                    <a:pt x="709930" y="185420"/>
                    <a:pt x="415290" y="412750"/>
                    <a:pt x="339090" y="496570"/>
                  </a:cubicBezTo>
                  <a:cubicBezTo>
                    <a:pt x="304800" y="533400"/>
                    <a:pt x="295910" y="543560"/>
                    <a:pt x="270510" y="579120"/>
                  </a:cubicBezTo>
                  <a:cubicBezTo>
                    <a:pt x="228600" y="638810"/>
                    <a:pt x="165100" y="789940"/>
                    <a:pt x="124460" y="826770"/>
                  </a:cubicBezTo>
                  <a:cubicBezTo>
                    <a:pt x="107950" y="842010"/>
                    <a:pt x="95250" y="847090"/>
                    <a:pt x="80010" y="848360"/>
                  </a:cubicBezTo>
                  <a:cubicBezTo>
                    <a:pt x="64770" y="850900"/>
                    <a:pt x="44450" y="844550"/>
                    <a:pt x="30480" y="835660"/>
                  </a:cubicBezTo>
                  <a:cubicBezTo>
                    <a:pt x="17780" y="826770"/>
                    <a:pt x="6350" y="808990"/>
                    <a:pt x="3810" y="793750"/>
                  </a:cubicBezTo>
                  <a:cubicBezTo>
                    <a:pt x="0" y="778510"/>
                    <a:pt x="10160" y="742950"/>
                    <a:pt x="10160" y="742950"/>
                  </a:cubicBezTo>
                </a:path>
              </a:pathLst>
            </a:custGeom>
            <a:solidFill>
              <a:srgbClr val="FBDF7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6460808" y="4290060"/>
            <a:ext cx="690562" cy="413385"/>
            <a:chOff x="0" y="0"/>
            <a:chExt cx="920750" cy="55118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45720" y="45720"/>
              <a:ext cx="825500" cy="458470"/>
            </a:xfrm>
            <a:custGeom>
              <a:avLst/>
              <a:gdLst/>
              <a:ahLst/>
              <a:cxnLst/>
              <a:rect r="r" b="b" t="t" l="l"/>
              <a:pathLst>
                <a:path h="458470" w="825500">
                  <a:moveTo>
                    <a:pt x="45720" y="321310"/>
                  </a:moveTo>
                  <a:cubicBezTo>
                    <a:pt x="476250" y="104140"/>
                    <a:pt x="661670" y="12700"/>
                    <a:pt x="735330" y="5080"/>
                  </a:cubicBezTo>
                  <a:cubicBezTo>
                    <a:pt x="764540" y="2540"/>
                    <a:pt x="783590" y="6350"/>
                    <a:pt x="798830" y="17780"/>
                  </a:cubicBezTo>
                  <a:cubicBezTo>
                    <a:pt x="812800" y="30480"/>
                    <a:pt x="825500" y="58420"/>
                    <a:pt x="824230" y="77470"/>
                  </a:cubicBezTo>
                  <a:cubicBezTo>
                    <a:pt x="821690" y="96520"/>
                    <a:pt x="805180" y="123190"/>
                    <a:pt x="788670" y="132080"/>
                  </a:cubicBezTo>
                  <a:cubicBezTo>
                    <a:pt x="772160" y="140970"/>
                    <a:pt x="740410" y="142240"/>
                    <a:pt x="723900" y="133350"/>
                  </a:cubicBezTo>
                  <a:cubicBezTo>
                    <a:pt x="706120" y="124460"/>
                    <a:pt x="688340" y="99060"/>
                    <a:pt x="685800" y="80010"/>
                  </a:cubicBezTo>
                  <a:cubicBezTo>
                    <a:pt x="684530" y="60960"/>
                    <a:pt x="694690" y="31750"/>
                    <a:pt x="708660" y="20320"/>
                  </a:cubicBezTo>
                  <a:cubicBezTo>
                    <a:pt x="723900" y="7620"/>
                    <a:pt x="754380" y="0"/>
                    <a:pt x="772160" y="5080"/>
                  </a:cubicBezTo>
                  <a:cubicBezTo>
                    <a:pt x="791210" y="10160"/>
                    <a:pt x="812800" y="31750"/>
                    <a:pt x="820420" y="48260"/>
                  </a:cubicBezTo>
                  <a:cubicBezTo>
                    <a:pt x="825500" y="62230"/>
                    <a:pt x="825500" y="78740"/>
                    <a:pt x="820420" y="92710"/>
                  </a:cubicBezTo>
                  <a:cubicBezTo>
                    <a:pt x="816610" y="105410"/>
                    <a:pt x="811530" y="115570"/>
                    <a:pt x="795020" y="128270"/>
                  </a:cubicBezTo>
                  <a:cubicBezTo>
                    <a:pt x="744220" y="167640"/>
                    <a:pt x="525780" y="226060"/>
                    <a:pt x="419100" y="279400"/>
                  </a:cubicBezTo>
                  <a:cubicBezTo>
                    <a:pt x="334010" y="321310"/>
                    <a:pt x="259080" y="381000"/>
                    <a:pt x="200660" y="411480"/>
                  </a:cubicBezTo>
                  <a:cubicBezTo>
                    <a:pt x="162560" y="431800"/>
                    <a:pt x="132080" y="449580"/>
                    <a:pt x="102870" y="454660"/>
                  </a:cubicBezTo>
                  <a:cubicBezTo>
                    <a:pt x="78740" y="458470"/>
                    <a:pt x="52070" y="458470"/>
                    <a:pt x="35560" y="449580"/>
                  </a:cubicBezTo>
                  <a:cubicBezTo>
                    <a:pt x="20320" y="440690"/>
                    <a:pt x="8890" y="422910"/>
                    <a:pt x="5080" y="407670"/>
                  </a:cubicBezTo>
                  <a:cubicBezTo>
                    <a:pt x="0" y="392430"/>
                    <a:pt x="1270" y="370840"/>
                    <a:pt x="8890" y="356870"/>
                  </a:cubicBezTo>
                  <a:cubicBezTo>
                    <a:pt x="15240" y="342900"/>
                    <a:pt x="45720" y="321310"/>
                    <a:pt x="45720" y="321310"/>
                  </a:cubicBezTo>
                </a:path>
              </a:pathLst>
            </a:custGeom>
            <a:solidFill>
              <a:srgbClr val="FBDF7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7389495" y="3849053"/>
            <a:ext cx="640080" cy="420053"/>
            <a:chOff x="0" y="0"/>
            <a:chExt cx="853440" cy="56007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44450" y="46990"/>
              <a:ext cx="759460" cy="467360"/>
            </a:xfrm>
            <a:custGeom>
              <a:avLst/>
              <a:gdLst/>
              <a:ahLst/>
              <a:cxnLst/>
              <a:rect r="r" b="b" t="t" l="l"/>
              <a:pathLst>
                <a:path h="467360" w="759460">
                  <a:moveTo>
                    <a:pt x="46990" y="322580"/>
                  </a:moveTo>
                  <a:cubicBezTo>
                    <a:pt x="285750" y="217170"/>
                    <a:pt x="589280" y="21590"/>
                    <a:pt x="666750" y="3810"/>
                  </a:cubicBezTo>
                  <a:cubicBezTo>
                    <a:pt x="689610" y="0"/>
                    <a:pt x="699770" y="2540"/>
                    <a:pt x="713740" y="7620"/>
                  </a:cubicBezTo>
                  <a:cubicBezTo>
                    <a:pt x="726440" y="13970"/>
                    <a:pt x="741680" y="24130"/>
                    <a:pt x="748030" y="38100"/>
                  </a:cubicBezTo>
                  <a:cubicBezTo>
                    <a:pt x="755650" y="55880"/>
                    <a:pt x="756920" y="88900"/>
                    <a:pt x="750570" y="106680"/>
                  </a:cubicBezTo>
                  <a:cubicBezTo>
                    <a:pt x="744220" y="120650"/>
                    <a:pt x="731520" y="133350"/>
                    <a:pt x="717550" y="139700"/>
                  </a:cubicBezTo>
                  <a:cubicBezTo>
                    <a:pt x="704850" y="146050"/>
                    <a:pt x="687070" y="149860"/>
                    <a:pt x="671830" y="146050"/>
                  </a:cubicBezTo>
                  <a:cubicBezTo>
                    <a:pt x="654050" y="140970"/>
                    <a:pt x="627380" y="120650"/>
                    <a:pt x="618490" y="104140"/>
                  </a:cubicBezTo>
                  <a:cubicBezTo>
                    <a:pt x="610870" y="90170"/>
                    <a:pt x="610870" y="72390"/>
                    <a:pt x="614680" y="57150"/>
                  </a:cubicBezTo>
                  <a:cubicBezTo>
                    <a:pt x="618490" y="43180"/>
                    <a:pt x="626110" y="26670"/>
                    <a:pt x="638810" y="17780"/>
                  </a:cubicBezTo>
                  <a:cubicBezTo>
                    <a:pt x="655320" y="7620"/>
                    <a:pt x="687070" y="1270"/>
                    <a:pt x="706120" y="5080"/>
                  </a:cubicBezTo>
                  <a:cubicBezTo>
                    <a:pt x="721360" y="8890"/>
                    <a:pt x="735330" y="20320"/>
                    <a:pt x="744220" y="31750"/>
                  </a:cubicBezTo>
                  <a:cubicBezTo>
                    <a:pt x="753110" y="43180"/>
                    <a:pt x="759460" y="60960"/>
                    <a:pt x="758190" y="76200"/>
                  </a:cubicBezTo>
                  <a:cubicBezTo>
                    <a:pt x="755650" y="95250"/>
                    <a:pt x="748030" y="113030"/>
                    <a:pt x="725170" y="135890"/>
                  </a:cubicBezTo>
                  <a:cubicBezTo>
                    <a:pt x="648970" y="209550"/>
                    <a:pt x="201930" y="433070"/>
                    <a:pt x="107950" y="458470"/>
                  </a:cubicBezTo>
                  <a:cubicBezTo>
                    <a:pt x="81280" y="466090"/>
                    <a:pt x="71120" y="467360"/>
                    <a:pt x="54610" y="461010"/>
                  </a:cubicBezTo>
                  <a:cubicBezTo>
                    <a:pt x="36830" y="454660"/>
                    <a:pt x="12700" y="430530"/>
                    <a:pt x="6350" y="412750"/>
                  </a:cubicBezTo>
                  <a:cubicBezTo>
                    <a:pt x="0" y="396240"/>
                    <a:pt x="2540" y="374650"/>
                    <a:pt x="10160" y="360680"/>
                  </a:cubicBezTo>
                  <a:cubicBezTo>
                    <a:pt x="16510" y="345440"/>
                    <a:pt x="46990" y="322580"/>
                    <a:pt x="46990" y="322580"/>
                  </a:cubicBezTo>
                </a:path>
              </a:pathLst>
            </a:custGeom>
            <a:solidFill>
              <a:srgbClr val="FBDF7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8171497" y="3533775"/>
            <a:ext cx="389572" cy="317182"/>
            <a:chOff x="0" y="0"/>
            <a:chExt cx="519430" cy="42291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44450" y="46990"/>
              <a:ext cx="427990" cy="331470"/>
            </a:xfrm>
            <a:custGeom>
              <a:avLst/>
              <a:gdLst/>
              <a:ahLst/>
              <a:cxnLst/>
              <a:rect r="r" b="b" t="t" l="l"/>
              <a:pathLst>
                <a:path h="331470" w="427990">
                  <a:moveTo>
                    <a:pt x="49530" y="181610"/>
                  </a:moveTo>
                  <a:cubicBezTo>
                    <a:pt x="288290" y="60960"/>
                    <a:pt x="309880" y="11430"/>
                    <a:pt x="337820" y="5080"/>
                  </a:cubicBezTo>
                  <a:cubicBezTo>
                    <a:pt x="355600" y="0"/>
                    <a:pt x="377190" y="7620"/>
                    <a:pt x="391160" y="17780"/>
                  </a:cubicBezTo>
                  <a:cubicBezTo>
                    <a:pt x="405130" y="26670"/>
                    <a:pt x="419100" y="45720"/>
                    <a:pt x="422910" y="62230"/>
                  </a:cubicBezTo>
                  <a:cubicBezTo>
                    <a:pt x="426720" y="78740"/>
                    <a:pt x="425450" y="101600"/>
                    <a:pt x="416560" y="116840"/>
                  </a:cubicBezTo>
                  <a:cubicBezTo>
                    <a:pt x="408940" y="132080"/>
                    <a:pt x="393700" y="149860"/>
                    <a:pt x="375920" y="153670"/>
                  </a:cubicBezTo>
                  <a:cubicBezTo>
                    <a:pt x="351790" y="158750"/>
                    <a:pt x="295910" y="140970"/>
                    <a:pt x="280670" y="120650"/>
                  </a:cubicBezTo>
                  <a:cubicBezTo>
                    <a:pt x="267970" y="102870"/>
                    <a:pt x="270510" y="66040"/>
                    <a:pt x="278130" y="48260"/>
                  </a:cubicBezTo>
                  <a:cubicBezTo>
                    <a:pt x="284480" y="31750"/>
                    <a:pt x="298450" y="19050"/>
                    <a:pt x="312420" y="12700"/>
                  </a:cubicBezTo>
                  <a:cubicBezTo>
                    <a:pt x="326390" y="5080"/>
                    <a:pt x="345440" y="1270"/>
                    <a:pt x="361950" y="5080"/>
                  </a:cubicBezTo>
                  <a:cubicBezTo>
                    <a:pt x="381000" y="10160"/>
                    <a:pt x="410210" y="30480"/>
                    <a:pt x="419100" y="50800"/>
                  </a:cubicBezTo>
                  <a:cubicBezTo>
                    <a:pt x="427990" y="69850"/>
                    <a:pt x="422910" y="105410"/>
                    <a:pt x="414020" y="123190"/>
                  </a:cubicBezTo>
                  <a:cubicBezTo>
                    <a:pt x="406400" y="137160"/>
                    <a:pt x="389890" y="148590"/>
                    <a:pt x="374650" y="154940"/>
                  </a:cubicBezTo>
                  <a:cubicBezTo>
                    <a:pt x="360680" y="160020"/>
                    <a:pt x="341630" y="162560"/>
                    <a:pt x="325120" y="156210"/>
                  </a:cubicBezTo>
                  <a:cubicBezTo>
                    <a:pt x="307340" y="148590"/>
                    <a:pt x="281940" y="123190"/>
                    <a:pt x="274320" y="105410"/>
                  </a:cubicBezTo>
                  <a:cubicBezTo>
                    <a:pt x="267970" y="90170"/>
                    <a:pt x="269240" y="69850"/>
                    <a:pt x="274320" y="55880"/>
                  </a:cubicBezTo>
                  <a:cubicBezTo>
                    <a:pt x="280670" y="40640"/>
                    <a:pt x="292100" y="25400"/>
                    <a:pt x="306070" y="16510"/>
                  </a:cubicBezTo>
                  <a:cubicBezTo>
                    <a:pt x="318770" y="7620"/>
                    <a:pt x="337820" y="2540"/>
                    <a:pt x="353060" y="3810"/>
                  </a:cubicBezTo>
                  <a:cubicBezTo>
                    <a:pt x="369570" y="5080"/>
                    <a:pt x="400050" y="21590"/>
                    <a:pt x="398780" y="22860"/>
                  </a:cubicBezTo>
                  <a:cubicBezTo>
                    <a:pt x="398780" y="25400"/>
                    <a:pt x="318770" y="11430"/>
                    <a:pt x="320040" y="8890"/>
                  </a:cubicBezTo>
                  <a:cubicBezTo>
                    <a:pt x="320040" y="7620"/>
                    <a:pt x="359410" y="3810"/>
                    <a:pt x="374650" y="8890"/>
                  </a:cubicBezTo>
                  <a:cubicBezTo>
                    <a:pt x="387350" y="12700"/>
                    <a:pt x="397510" y="20320"/>
                    <a:pt x="405130" y="29210"/>
                  </a:cubicBezTo>
                  <a:cubicBezTo>
                    <a:pt x="414020" y="38100"/>
                    <a:pt x="420370" y="49530"/>
                    <a:pt x="422910" y="62230"/>
                  </a:cubicBezTo>
                  <a:cubicBezTo>
                    <a:pt x="425450" y="77470"/>
                    <a:pt x="425450" y="101600"/>
                    <a:pt x="416560" y="116840"/>
                  </a:cubicBezTo>
                  <a:cubicBezTo>
                    <a:pt x="408940" y="132080"/>
                    <a:pt x="383540" y="140970"/>
                    <a:pt x="375920" y="153670"/>
                  </a:cubicBezTo>
                  <a:cubicBezTo>
                    <a:pt x="370840" y="163830"/>
                    <a:pt x="377190" y="175260"/>
                    <a:pt x="370840" y="185420"/>
                  </a:cubicBezTo>
                  <a:cubicBezTo>
                    <a:pt x="358140" y="205740"/>
                    <a:pt x="314960" y="227330"/>
                    <a:pt x="279400" y="246380"/>
                  </a:cubicBezTo>
                  <a:cubicBezTo>
                    <a:pt x="232410" y="273050"/>
                    <a:pt x="152400" y="312420"/>
                    <a:pt x="110490" y="322580"/>
                  </a:cubicBezTo>
                  <a:cubicBezTo>
                    <a:pt x="87630" y="327660"/>
                    <a:pt x="72390" y="331470"/>
                    <a:pt x="55880" y="325120"/>
                  </a:cubicBezTo>
                  <a:cubicBezTo>
                    <a:pt x="36830" y="317500"/>
                    <a:pt x="12700" y="292100"/>
                    <a:pt x="6350" y="273050"/>
                  </a:cubicBezTo>
                  <a:cubicBezTo>
                    <a:pt x="0" y="256540"/>
                    <a:pt x="3810" y="234950"/>
                    <a:pt x="10160" y="218440"/>
                  </a:cubicBezTo>
                  <a:cubicBezTo>
                    <a:pt x="17780" y="203200"/>
                    <a:pt x="49530" y="181610"/>
                    <a:pt x="49530" y="181610"/>
                  </a:cubicBezTo>
                </a:path>
              </a:pathLst>
            </a:custGeom>
            <a:solidFill>
              <a:srgbClr val="FBDF7D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32" id="32"/>
          <p:cNvSpPr/>
          <p:nvPr/>
        </p:nvSpPr>
        <p:spPr>
          <a:xfrm flipH="false" flipV="false" rot="-1277793">
            <a:off x="465556" y="6659161"/>
            <a:ext cx="2161795" cy="1786183"/>
          </a:xfrm>
          <a:custGeom>
            <a:avLst/>
            <a:gdLst/>
            <a:ahLst/>
            <a:cxnLst/>
            <a:rect r="r" b="b" t="t" l="l"/>
            <a:pathLst>
              <a:path h="1786183" w="2161795">
                <a:moveTo>
                  <a:pt x="0" y="0"/>
                </a:moveTo>
                <a:lnTo>
                  <a:pt x="2161795" y="0"/>
                </a:lnTo>
                <a:lnTo>
                  <a:pt x="2161795" y="1786183"/>
                </a:lnTo>
                <a:lnTo>
                  <a:pt x="0" y="1786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Let’s find out the journey of a polyester T-shirt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47374" y="9119834"/>
            <a:ext cx="13322555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T-shirt will travel </a:t>
            </a:r>
            <a:r>
              <a:rPr lang="en-US" sz="4459" i="true" u="sng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21,320km</a:t>
            </a: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from source to shop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97800" y="2212196"/>
            <a:ext cx="2497307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UK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5309838" y="6319740"/>
            <a:ext cx="3171853" cy="687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83"/>
              </a:lnSpc>
            </a:pPr>
            <a:r>
              <a:rPr lang="en-US" sz="40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Columbia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5433209" y="3033665"/>
            <a:ext cx="2497307" cy="1278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0131" indent="-395065" lvl="1">
              <a:lnSpc>
                <a:spcPts val="5123"/>
              </a:lnSpc>
              <a:buAutoNum type="arabicPeriod" startAt="1"/>
            </a:pPr>
            <a:r>
              <a:rPr lang="en-US" sz="36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Saudi Arabia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9495" y="498682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4"/>
                </a:lnTo>
                <a:lnTo>
                  <a:pt x="0" y="109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8" id="8"/>
          <p:cNvSpPr/>
          <p:nvPr/>
        </p:nvSpPr>
        <p:spPr>
          <a:xfrm>
            <a:off x="4749924" y="4237095"/>
            <a:ext cx="156756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9" id="9"/>
          <p:cNvSpPr/>
          <p:nvPr/>
        </p:nvSpPr>
        <p:spPr>
          <a:xfrm>
            <a:off x="11122416" y="4166536"/>
            <a:ext cx="156756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599673" y="2185788"/>
            <a:ext cx="2471968" cy="2326558"/>
          </a:xfrm>
          <a:custGeom>
            <a:avLst/>
            <a:gdLst/>
            <a:ahLst/>
            <a:cxnLst/>
            <a:rect r="r" b="b" t="t" l="l"/>
            <a:pathLst>
              <a:path h="2326558" w="2471968">
                <a:moveTo>
                  <a:pt x="0" y="0"/>
                </a:moveTo>
                <a:lnTo>
                  <a:pt x="2471968" y="0"/>
                </a:lnTo>
                <a:lnTo>
                  <a:pt x="2471968" y="2326558"/>
                </a:lnTo>
                <a:lnTo>
                  <a:pt x="0" y="23265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1846" t="-3675" r="-33846" b="-6538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77905" y="3811270"/>
            <a:ext cx="2605780" cy="1736101"/>
          </a:xfrm>
          <a:custGeom>
            <a:avLst/>
            <a:gdLst/>
            <a:ahLst/>
            <a:cxnLst/>
            <a:rect r="r" b="b" t="t" l="l"/>
            <a:pathLst>
              <a:path h="1736101" w="2605780">
                <a:moveTo>
                  <a:pt x="0" y="0"/>
                </a:moveTo>
                <a:lnTo>
                  <a:pt x="2605779" y="0"/>
                </a:lnTo>
                <a:lnTo>
                  <a:pt x="2605779" y="1736101"/>
                </a:lnTo>
                <a:lnTo>
                  <a:pt x="0" y="17361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766178" y="2682859"/>
            <a:ext cx="3778533" cy="2517448"/>
          </a:xfrm>
          <a:custGeom>
            <a:avLst/>
            <a:gdLst/>
            <a:ahLst/>
            <a:cxnLst/>
            <a:rect r="r" b="b" t="t" l="l"/>
            <a:pathLst>
              <a:path h="2517448" w="3778533">
                <a:moveTo>
                  <a:pt x="0" y="0"/>
                </a:moveTo>
                <a:lnTo>
                  <a:pt x="3778532" y="0"/>
                </a:lnTo>
                <a:lnTo>
                  <a:pt x="3778532" y="2517448"/>
                </a:lnTo>
                <a:lnTo>
                  <a:pt x="0" y="25174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395116" y="2261022"/>
            <a:ext cx="4257389" cy="3361121"/>
          </a:xfrm>
          <a:custGeom>
            <a:avLst/>
            <a:gdLst/>
            <a:ahLst/>
            <a:cxnLst/>
            <a:rect r="r" b="b" t="t" l="l"/>
            <a:pathLst>
              <a:path h="3361121" w="4257389">
                <a:moveTo>
                  <a:pt x="0" y="0"/>
                </a:moveTo>
                <a:lnTo>
                  <a:pt x="4257389" y="0"/>
                </a:lnTo>
                <a:lnTo>
                  <a:pt x="4257389" y="3361121"/>
                </a:lnTo>
                <a:lnTo>
                  <a:pt x="0" y="33611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9832" r="-40446" b="-8691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The journey of a polyester T-shirt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81522" y="5868285"/>
            <a:ext cx="4245392" cy="2344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Crude oil is extracted in Saudi Arabia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198514" y="5722218"/>
            <a:ext cx="4923903" cy="155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oil is sent to a refinery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496043" y="5722218"/>
            <a:ext cx="4245392" cy="313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oil is cleaned and separated into chemicals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5242709" y="4579631"/>
            <a:ext cx="1582561" cy="1042512"/>
          </a:xfrm>
          <a:custGeom>
            <a:avLst/>
            <a:gdLst/>
            <a:ahLst/>
            <a:cxnLst/>
            <a:rect r="r" b="b" t="t" l="l"/>
            <a:pathLst>
              <a:path h="1042512" w="1582561">
                <a:moveTo>
                  <a:pt x="0" y="0"/>
                </a:moveTo>
                <a:lnTo>
                  <a:pt x="1582561" y="0"/>
                </a:lnTo>
                <a:lnTo>
                  <a:pt x="1582561" y="1042512"/>
                </a:lnTo>
                <a:lnTo>
                  <a:pt x="0" y="10425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9495" y="498682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4"/>
                </a:lnTo>
                <a:lnTo>
                  <a:pt x="0" y="109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8" id="8"/>
          <p:cNvSpPr/>
          <p:nvPr/>
        </p:nvSpPr>
        <p:spPr>
          <a:xfrm>
            <a:off x="4749924" y="4237095"/>
            <a:ext cx="156756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9" id="9"/>
          <p:cNvSpPr/>
          <p:nvPr/>
        </p:nvSpPr>
        <p:spPr>
          <a:xfrm>
            <a:off x="11122416" y="4166536"/>
            <a:ext cx="156756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711199" y="3314651"/>
            <a:ext cx="2756460" cy="2176168"/>
          </a:xfrm>
          <a:custGeom>
            <a:avLst/>
            <a:gdLst/>
            <a:ahLst/>
            <a:cxnLst/>
            <a:rect r="r" b="b" t="t" l="l"/>
            <a:pathLst>
              <a:path h="2176168" w="2756460">
                <a:moveTo>
                  <a:pt x="0" y="0"/>
                </a:moveTo>
                <a:lnTo>
                  <a:pt x="2756459" y="0"/>
                </a:lnTo>
                <a:lnTo>
                  <a:pt x="2756459" y="2176168"/>
                </a:lnTo>
                <a:lnTo>
                  <a:pt x="0" y="21761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9832" r="-40446" b="-8691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2793395"/>
            <a:ext cx="1582561" cy="1042512"/>
          </a:xfrm>
          <a:custGeom>
            <a:avLst/>
            <a:gdLst/>
            <a:ahLst/>
            <a:cxnLst/>
            <a:rect r="r" b="b" t="t" l="l"/>
            <a:pathLst>
              <a:path h="1042512" w="1582561">
                <a:moveTo>
                  <a:pt x="0" y="0"/>
                </a:moveTo>
                <a:lnTo>
                  <a:pt x="1582561" y="0"/>
                </a:lnTo>
                <a:lnTo>
                  <a:pt x="1582561" y="1042512"/>
                </a:lnTo>
                <a:lnTo>
                  <a:pt x="0" y="10425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603235" y="2332614"/>
            <a:ext cx="4745935" cy="3158204"/>
          </a:xfrm>
          <a:custGeom>
            <a:avLst/>
            <a:gdLst/>
            <a:ahLst/>
            <a:cxnLst/>
            <a:rect r="r" b="b" t="t" l="l"/>
            <a:pathLst>
              <a:path h="3158204" w="4745935">
                <a:moveTo>
                  <a:pt x="0" y="0"/>
                </a:moveTo>
                <a:lnTo>
                  <a:pt x="4745935" y="0"/>
                </a:lnTo>
                <a:lnTo>
                  <a:pt x="4745935" y="3158205"/>
                </a:lnTo>
                <a:lnTo>
                  <a:pt x="0" y="3158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664163" y="2320708"/>
            <a:ext cx="2479837" cy="1652191"/>
          </a:xfrm>
          <a:custGeom>
            <a:avLst/>
            <a:gdLst/>
            <a:ahLst/>
            <a:cxnLst/>
            <a:rect r="r" b="b" t="t" l="l"/>
            <a:pathLst>
              <a:path h="1652191" w="2479837">
                <a:moveTo>
                  <a:pt x="0" y="0"/>
                </a:moveTo>
                <a:lnTo>
                  <a:pt x="2479837" y="0"/>
                </a:lnTo>
                <a:lnTo>
                  <a:pt x="2479837" y="1652191"/>
                </a:lnTo>
                <a:lnTo>
                  <a:pt x="0" y="16521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466411" y="2815069"/>
            <a:ext cx="4082737" cy="2882151"/>
          </a:xfrm>
          <a:custGeom>
            <a:avLst/>
            <a:gdLst/>
            <a:ahLst/>
            <a:cxnLst/>
            <a:rect r="r" b="b" t="t" l="l"/>
            <a:pathLst>
              <a:path h="2882151" w="4082737">
                <a:moveTo>
                  <a:pt x="0" y="0"/>
                </a:moveTo>
                <a:lnTo>
                  <a:pt x="4082737" y="0"/>
                </a:lnTo>
                <a:lnTo>
                  <a:pt x="4082737" y="2882151"/>
                </a:lnTo>
                <a:lnTo>
                  <a:pt x="0" y="288215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-33237" b="-17361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The journey of a polyester T-shirt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81522" y="5868285"/>
            <a:ext cx="4245392" cy="2344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chemicals go to a plastic factory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198514" y="5959707"/>
            <a:ext cx="4923903" cy="2344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chemicals are made into pellets in the factory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747128" y="6031727"/>
            <a:ext cx="4245392" cy="2344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plastic pellets are sent to a fibre factory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3466411" y="2793395"/>
            <a:ext cx="1776297" cy="1183458"/>
          </a:xfrm>
          <a:custGeom>
            <a:avLst/>
            <a:gdLst/>
            <a:ahLst/>
            <a:cxnLst/>
            <a:rect r="r" b="b" t="t" l="l"/>
            <a:pathLst>
              <a:path h="1183458" w="1776297">
                <a:moveTo>
                  <a:pt x="0" y="0"/>
                </a:moveTo>
                <a:lnTo>
                  <a:pt x="1776298" y="0"/>
                </a:lnTo>
                <a:lnTo>
                  <a:pt x="1776298" y="1183458"/>
                </a:lnTo>
                <a:lnTo>
                  <a:pt x="0" y="11834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47520" y="1643891"/>
            <a:ext cx="14708939" cy="1616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52"/>
              </a:lnSpc>
            </a:pPr>
            <a:r>
              <a:rPr lang="en-US" sz="4608" b="true">
                <a:solidFill>
                  <a:srgbClr val="31401C"/>
                </a:solidFill>
                <a:latin typeface="Lato Bold"/>
                <a:ea typeface="Lato Bold"/>
                <a:cs typeface="Lato Bold"/>
                <a:sym typeface="Lato Bold"/>
              </a:rPr>
              <a:t>LO: To understand how cotton and polyester are made and how they travel from source to shop.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887179"/>
            <a:ext cx="16736152" cy="5310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928353" indent="-464177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explain where cotton and polyester come from.</a:t>
            </a:r>
          </a:p>
          <a:p>
            <a:pPr algn="just" marL="928353" indent="-464177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describe the steps in making clothes from these materials.</a:t>
            </a:r>
          </a:p>
          <a:p>
            <a:pPr algn="just" marL="928353" indent="-464177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 can use words like natural, synthetic, factory, transportation, and dye correctly.</a:t>
            </a:r>
          </a:p>
          <a:p>
            <a:pPr algn="just" marL="928353" indent="-464177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compare the journey of cotton and polyester.</a:t>
            </a:r>
          </a:p>
          <a:p>
            <a:pPr algn="just" marL="928353" indent="-464177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talk about how these materials affect the environment.</a:t>
            </a:r>
          </a:p>
          <a:p>
            <a:pPr algn="just">
              <a:lnSpc>
                <a:spcPts val="601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7" id="7"/>
          <p:cNvSpPr/>
          <p:nvPr/>
        </p:nvSpPr>
        <p:spPr>
          <a:xfrm>
            <a:off x="5566410" y="7252985"/>
            <a:ext cx="1171561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8" id="8"/>
          <p:cNvSpPr/>
          <p:nvPr/>
        </p:nvSpPr>
        <p:spPr>
          <a:xfrm>
            <a:off x="10329073" y="7200251"/>
            <a:ext cx="1171561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3295333" y="6563570"/>
            <a:ext cx="2060118" cy="1626421"/>
          </a:xfrm>
          <a:custGeom>
            <a:avLst/>
            <a:gdLst/>
            <a:ahLst/>
            <a:cxnLst/>
            <a:rect r="r" b="b" t="t" l="l"/>
            <a:pathLst>
              <a:path h="1626421" w="2060118">
                <a:moveTo>
                  <a:pt x="0" y="0"/>
                </a:moveTo>
                <a:lnTo>
                  <a:pt x="2060118" y="0"/>
                </a:lnTo>
                <a:lnTo>
                  <a:pt x="2060118" y="1626421"/>
                </a:lnTo>
                <a:lnTo>
                  <a:pt x="0" y="16264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9832" r="-40446" b="-8691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785248" y="6173995"/>
            <a:ext cx="1182772" cy="779151"/>
          </a:xfrm>
          <a:custGeom>
            <a:avLst/>
            <a:gdLst/>
            <a:ahLst/>
            <a:cxnLst/>
            <a:rect r="r" b="b" t="t" l="l"/>
            <a:pathLst>
              <a:path h="779151" w="1182772">
                <a:moveTo>
                  <a:pt x="0" y="0"/>
                </a:moveTo>
                <a:lnTo>
                  <a:pt x="1182772" y="0"/>
                </a:lnTo>
                <a:lnTo>
                  <a:pt x="1182772" y="779151"/>
                </a:lnTo>
                <a:lnTo>
                  <a:pt x="0" y="7791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951535" y="5829617"/>
            <a:ext cx="3547009" cy="2360374"/>
          </a:xfrm>
          <a:custGeom>
            <a:avLst/>
            <a:gdLst/>
            <a:ahLst/>
            <a:cxnLst/>
            <a:rect r="r" b="b" t="t" l="l"/>
            <a:pathLst>
              <a:path h="2360374" w="3547009">
                <a:moveTo>
                  <a:pt x="0" y="0"/>
                </a:moveTo>
                <a:lnTo>
                  <a:pt x="3547009" y="0"/>
                </a:lnTo>
                <a:lnTo>
                  <a:pt x="3547009" y="2360374"/>
                </a:lnTo>
                <a:lnTo>
                  <a:pt x="0" y="23603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997071" y="5820719"/>
            <a:ext cx="1853376" cy="1234812"/>
          </a:xfrm>
          <a:custGeom>
            <a:avLst/>
            <a:gdLst/>
            <a:ahLst/>
            <a:cxnLst/>
            <a:rect r="r" b="b" t="t" l="l"/>
            <a:pathLst>
              <a:path h="1234812" w="1853376">
                <a:moveTo>
                  <a:pt x="0" y="0"/>
                </a:moveTo>
                <a:lnTo>
                  <a:pt x="1853377" y="0"/>
                </a:lnTo>
                <a:lnTo>
                  <a:pt x="1853377" y="1234812"/>
                </a:lnTo>
                <a:lnTo>
                  <a:pt x="0" y="12348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080924" y="6190194"/>
            <a:ext cx="3051349" cy="2154058"/>
          </a:xfrm>
          <a:custGeom>
            <a:avLst/>
            <a:gdLst/>
            <a:ahLst/>
            <a:cxnLst/>
            <a:rect r="r" b="b" t="t" l="l"/>
            <a:pathLst>
              <a:path h="2154058" w="3051349">
                <a:moveTo>
                  <a:pt x="0" y="0"/>
                </a:moveTo>
                <a:lnTo>
                  <a:pt x="3051350" y="0"/>
                </a:lnTo>
                <a:lnTo>
                  <a:pt x="3051350" y="2154057"/>
                </a:lnTo>
                <a:lnTo>
                  <a:pt x="0" y="215405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-33237" b="-17361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080924" y="6173995"/>
            <a:ext cx="1327566" cy="884491"/>
          </a:xfrm>
          <a:custGeom>
            <a:avLst/>
            <a:gdLst/>
            <a:ahLst/>
            <a:cxnLst/>
            <a:rect r="r" b="b" t="t" l="l"/>
            <a:pathLst>
              <a:path h="884491" w="1327566">
                <a:moveTo>
                  <a:pt x="0" y="0"/>
                </a:moveTo>
                <a:lnTo>
                  <a:pt x="1327567" y="0"/>
                </a:lnTo>
                <a:lnTo>
                  <a:pt x="1327567" y="884491"/>
                </a:lnTo>
                <a:lnTo>
                  <a:pt x="0" y="8844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381729" y="127657"/>
            <a:ext cx="12237010" cy="181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Tell your partner the journey of a polyester T-shirt so far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472703" y="33975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7" id="17"/>
          <p:cNvSpPr/>
          <p:nvPr/>
        </p:nvSpPr>
        <p:spPr>
          <a:xfrm>
            <a:off x="6228981" y="3942566"/>
            <a:ext cx="1133870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8" id="18"/>
          <p:cNvSpPr/>
          <p:nvPr/>
        </p:nvSpPr>
        <p:spPr>
          <a:xfrm>
            <a:off x="10838421" y="3891528"/>
            <a:ext cx="1133870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3226965" y="2458787"/>
            <a:ext cx="1788058" cy="1682878"/>
          </a:xfrm>
          <a:custGeom>
            <a:avLst/>
            <a:gdLst/>
            <a:ahLst/>
            <a:cxnLst/>
            <a:rect r="r" b="b" t="t" l="l"/>
            <a:pathLst>
              <a:path h="1682878" w="1788058">
                <a:moveTo>
                  <a:pt x="0" y="0"/>
                </a:moveTo>
                <a:lnTo>
                  <a:pt x="1788058" y="0"/>
                </a:lnTo>
                <a:lnTo>
                  <a:pt x="1788058" y="1682878"/>
                </a:lnTo>
                <a:lnTo>
                  <a:pt x="0" y="168287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1846" t="-3675" r="-33846" b="-6538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862219" y="3634553"/>
            <a:ext cx="1884849" cy="1255780"/>
          </a:xfrm>
          <a:custGeom>
            <a:avLst/>
            <a:gdLst/>
            <a:ahLst/>
            <a:cxnLst/>
            <a:rect r="r" b="b" t="t" l="l"/>
            <a:pathLst>
              <a:path h="1255780" w="1884849">
                <a:moveTo>
                  <a:pt x="0" y="0"/>
                </a:moveTo>
                <a:lnTo>
                  <a:pt x="1884849" y="0"/>
                </a:lnTo>
                <a:lnTo>
                  <a:pt x="1884849" y="1255780"/>
                </a:lnTo>
                <a:lnTo>
                  <a:pt x="0" y="125578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027409" y="2818335"/>
            <a:ext cx="2733141" cy="1820955"/>
          </a:xfrm>
          <a:custGeom>
            <a:avLst/>
            <a:gdLst/>
            <a:ahLst/>
            <a:cxnLst/>
            <a:rect r="r" b="b" t="t" l="l"/>
            <a:pathLst>
              <a:path h="1820955" w="2733141">
                <a:moveTo>
                  <a:pt x="0" y="0"/>
                </a:moveTo>
                <a:lnTo>
                  <a:pt x="2733140" y="0"/>
                </a:lnTo>
                <a:lnTo>
                  <a:pt x="2733140" y="1820955"/>
                </a:lnTo>
                <a:lnTo>
                  <a:pt x="0" y="182095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7419004" y="2513206"/>
            <a:ext cx="3079514" cy="2431213"/>
          </a:xfrm>
          <a:custGeom>
            <a:avLst/>
            <a:gdLst/>
            <a:ahLst/>
            <a:cxnLst/>
            <a:rect r="r" b="b" t="t" l="l"/>
            <a:pathLst>
              <a:path h="2431213" w="3079514">
                <a:moveTo>
                  <a:pt x="0" y="0"/>
                </a:moveTo>
                <a:lnTo>
                  <a:pt x="3079514" y="0"/>
                </a:lnTo>
                <a:lnTo>
                  <a:pt x="3079514" y="2431213"/>
                </a:lnTo>
                <a:lnTo>
                  <a:pt x="0" y="2431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9832" r="-40446" b="-8691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818767" y="4190334"/>
            <a:ext cx="1144720" cy="754084"/>
          </a:xfrm>
          <a:custGeom>
            <a:avLst/>
            <a:gdLst/>
            <a:ahLst/>
            <a:cxnLst/>
            <a:rect r="r" b="b" t="t" l="l"/>
            <a:pathLst>
              <a:path h="754084" w="1144720">
                <a:moveTo>
                  <a:pt x="0" y="0"/>
                </a:moveTo>
                <a:lnTo>
                  <a:pt x="1144720" y="0"/>
                </a:lnTo>
                <a:lnTo>
                  <a:pt x="1144720" y="754085"/>
                </a:lnTo>
                <a:lnTo>
                  <a:pt x="0" y="754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4" id="24"/>
          <p:cNvSpPr/>
          <p:nvPr/>
        </p:nvSpPr>
        <p:spPr>
          <a:xfrm>
            <a:off x="15242709" y="3942566"/>
            <a:ext cx="1133870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5" id="25"/>
          <p:cNvSpPr/>
          <p:nvPr/>
        </p:nvSpPr>
        <p:spPr>
          <a:xfrm>
            <a:off x="1247859" y="7391068"/>
            <a:ext cx="1133870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9495" y="498682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4"/>
                </a:lnTo>
                <a:lnTo>
                  <a:pt x="0" y="109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8" id="8"/>
          <p:cNvSpPr/>
          <p:nvPr/>
        </p:nvSpPr>
        <p:spPr>
          <a:xfrm>
            <a:off x="4749924" y="4237095"/>
            <a:ext cx="156756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9" id="9"/>
          <p:cNvSpPr/>
          <p:nvPr/>
        </p:nvSpPr>
        <p:spPr>
          <a:xfrm>
            <a:off x="11122416" y="4166536"/>
            <a:ext cx="156756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TextBox 10" id="10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The journey of a polyester T-shirt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0" y="5642384"/>
            <a:ext cx="4245392" cy="313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pellets are melted and stretched into polyester fibre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198514" y="5722218"/>
            <a:ext cx="4923903" cy="2344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Polyester is sent to a factory in Columbia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496043" y="5722218"/>
            <a:ext cx="4245392" cy="2344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factories make clothes with the fabric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75995" y="2766045"/>
            <a:ext cx="3561730" cy="2377455"/>
          </a:xfrm>
          <a:custGeom>
            <a:avLst/>
            <a:gdLst/>
            <a:ahLst/>
            <a:cxnLst/>
            <a:rect r="r" b="b" t="t" l="l"/>
            <a:pathLst>
              <a:path h="2377455" w="3561730">
                <a:moveTo>
                  <a:pt x="0" y="0"/>
                </a:moveTo>
                <a:lnTo>
                  <a:pt x="3561730" y="0"/>
                </a:lnTo>
                <a:lnTo>
                  <a:pt x="3561730" y="2377455"/>
                </a:lnTo>
                <a:lnTo>
                  <a:pt x="0" y="23774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866081" y="2704346"/>
            <a:ext cx="3588768" cy="2439154"/>
          </a:xfrm>
          <a:custGeom>
            <a:avLst/>
            <a:gdLst/>
            <a:ahLst/>
            <a:cxnLst/>
            <a:rect r="r" b="b" t="t" l="l"/>
            <a:pathLst>
              <a:path h="2439154" w="3588768">
                <a:moveTo>
                  <a:pt x="0" y="0"/>
                </a:moveTo>
                <a:lnTo>
                  <a:pt x="3588768" y="0"/>
                </a:lnTo>
                <a:lnTo>
                  <a:pt x="3588768" y="2439154"/>
                </a:lnTo>
                <a:lnTo>
                  <a:pt x="0" y="24391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5497" t="-42083" r="-10231" b="-10571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924962" y="2704346"/>
            <a:ext cx="3174988" cy="2584245"/>
          </a:xfrm>
          <a:custGeom>
            <a:avLst/>
            <a:gdLst/>
            <a:ahLst/>
            <a:cxnLst/>
            <a:rect r="r" b="b" t="t" l="l"/>
            <a:pathLst>
              <a:path h="2584245" w="3174988">
                <a:moveTo>
                  <a:pt x="0" y="0"/>
                </a:moveTo>
                <a:lnTo>
                  <a:pt x="3174989" y="0"/>
                </a:lnTo>
                <a:lnTo>
                  <a:pt x="3174989" y="2584244"/>
                </a:lnTo>
                <a:lnTo>
                  <a:pt x="0" y="25842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-21938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9495" y="498682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4"/>
                </a:lnTo>
                <a:lnTo>
                  <a:pt x="0" y="109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8" id="8"/>
          <p:cNvSpPr/>
          <p:nvPr/>
        </p:nvSpPr>
        <p:spPr>
          <a:xfrm>
            <a:off x="6953326" y="3974584"/>
            <a:ext cx="156756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2860025" y="2441835"/>
            <a:ext cx="3588768" cy="2439154"/>
          </a:xfrm>
          <a:custGeom>
            <a:avLst/>
            <a:gdLst/>
            <a:ahLst/>
            <a:cxnLst/>
            <a:rect r="r" b="b" t="t" l="l"/>
            <a:pathLst>
              <a:path h="2439154" w="3588768">
                <a:moveTo>
                  <a:pt x="0" y="0"/>
                </a:moveTo>
                <a:lnTo>
                  <a:pt x="3588768" y="0"/>
                </a:lnTo>
                <a:lnTo>
                  <a:pt x="3588768" y="2439155"/>
                </a:lnTo>
                <a:lnTo>
                  <a:pt x="0" y="2439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5497" t="-42083" r="-10231" b="-10571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856076" y="2441835"/>
            <a:ext cx="3811202" cy="2539214"/>
          </a:xfrm>
          <a:custGeom>
            <a:avLst/>
            <a:gdLst/>
            <a:ahLst/>
            <a:cxnLst/>
            <a:rect r="r" b="b" t="t" l="l"/>
            <a:pathLst>
              <a:path h="2539214" w="3811202">
                <a:moveTo>
                  <a:pt x="0" y="0"/>
                </a:moveTo>
                <a:lnTo>
                  <a:pt x="3811202" y="0"/>
                </a:lnTo>
                <a:lnTo>
                  <a:pt x="3811202" y="2539214"/>
                </a:lnTo>
                <a:lnTo>
                  <a:pt x="0" y="25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The journey of a polyester T-shirt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203402" y="5379873"/>
            <a:ext cx="4245392" cy="155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clothes are sent to England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401915" y="5459708"/>
            <a:ext cx="4923903" cy="155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buy the clothes from the shop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7" id="7"/>
          <p:cNvSpPr/>
          <p:nvPr/>
        </p:nvSpPr>
        <p:spPr>
          <a:xfrm>
            <a:off x="15726328" y="4004972"/>
            <a:ext cx="1171561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8" id="8"/>
          <p:cNvSpPr/>
          <p:nvPr/>
        </p:nvSpPr>
        <p:spPr>
          <a:xfrm>
            <a:off x="3006897" y="6487646"/>
            <a:ext cx="1034839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3391806" y="3147999"/>
            <a:ext cx="2060118" cy="1626421"/>
          </a:xfrm>
          <a:custGeom>
            <a:avLst/>
            <a:gdLst/>
            <a:ahLst/>
            <a:cxnLst/>
            <a:rect r="r" b="b" t="t" l="l"/>
            <a:pathLst>
              <a:path h="1626421" w="2060118">
                <a:moveTo>
                  <a:pt x="0" y="0"/>
                </a:moveTo>
                <a:lnTo>
                  <a:pt x="2060118" y="0"/>
                </a:lnTo>
                <a:lnTo>
                  <a:pt x="2060118" y="1626421"/>
                </a:lnTo>
                <a:lnTo>
                  <a:pt x="0" y="16264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9832" r="-40446" b="-8691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881721" y="2758424"/>
            <a:ext cx="1182772" cy="779151"/>
          </a:xfrm>
          <a:custGeom>
            <a:avLst/>
            <a:gdLst/>
            <a:ahLst/>
            <a:cxnLst/>
            <a:rect r="r" b="b" t="t" l="l"/>
            <a:pathLst>
              <a:path h="779151" w="1182772">
                <a:moveTo>
                  <a:pt x="0" y="0"/>
                </a:moveTo>
                <a:lnTo>
                  <a:pt x="1182772" y="0"/>
                </a:lnTo>
                <a:lnTo>
                  <a:pt x="1182772" y="779151"/>
                </a:lnTo>
                <a:lnTo>
                  <a:pt x="0" y="7791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04394" y="5777156"/>
            <a:ext cx="2583325" cy="1719086"/>
          </a:xfrm>
          <a:custGeom>
            <a:avLst/>
            <a:gdLst/>
            <a:ahLst/>
            <a:cxnLst/>
            <a:rect r="r" b="b" t="t" l="l"/>
            <a:pathLst>
              <a:path h="1719086" w="2583325">
                <a:moveTo>
                  <a:pt x="0" y="0"/>
                </a:moveTo>
                <a:lnTo>
                  <a:pt x="2583325" y="0"/>
                </a:lnTo>
                <a:lnTo>
                  <a:pt x="2583325" y="1719086"/>
                </a:lnTo>
                <a:lnTo>
                  <a:pt x="0" y="1719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37559" y="5770675"/>
            <a:ext cx="1349834" cy="899327"/>
          </a:xfrm>
          <a:custGeom>
            <a:avLst/>
            <a:gdLst/>
            <a:ahLst/>
            <a:cxnLst/>
            <a:rect r="r" b="b" t="t" l="l"/>
            <a:pathLst>
              <a:path h="899327" w="1349834">
                <a:moveTo>
                  <a:pt x="0" y="0"/>
                </a:moveTo>
                <a:lnTo>
                  <a:pt x="1349834" y="0"/>
                </a:lnTo>
                <a:lnTo>
                  <a:pt x="1349834" y="899327"/>
                </a:lnTo>
                <a:lnTo>
                  <a:pt x="0" y="8993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451779" y="5725818"/>
            <a:ext cx="2695253" cy="1902676"/>
          </a:xfrm>
          <a:custGeom>
            <a:avLst/>
            <a:gdLst/>
            <a:ahLst/>
            <a:cxnLst/>
            <a:rect r="r" b="b" t="t" l="l"/>
            <a:pathLst>
              <a:path h="1902676" w="2695253">
                <a:moveTo>
                  <a:pt x="0" y="0"/>
                </a:moveTo>
                <a:lnTo>
                  <a:pt x="2695253" y="0"/>
                </a:lnTo>
                <a:lnTo>
                  <a:pt x="2695253" y="1902677"/>
                </a:lnTo>
                <a:lnTo>
                  <a:pt x="0" y="19026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-33237" b="-17361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451779" y="5711510"/>
            <a:ext cx="1172638" cy="781270"/>
          </a:xfrm>
          <a:custGeom>
            <a:avLst/>
            <a:gdLst/>
            <a:ahLst/>
            <a:cxnLst/>
            <a:rect r="r" b="b" t="t" l="l"/>
            <a:pathLst>
              <a:path h="781270" w="1172638">
                <a:moveTo>
                  <a:pt x="0" y="0"/>
                </a:moveTo>
                <a:lnTo>
                  <a:pt x="1172637" y="0"/>
                </a:lnTo>
                <a:lnTo>
                  <a:pt x="1172637" y="781270"/>
                </a:lnTo>
                <a:lnTo>
                  <a:pt x="0" y="7812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381729" y="127657"/>
            <a:ext cx="12237010" cy="181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Tell your partner the journey of a polyester T-shirt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472703" y="33975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7" id="17"/>
          <p:cNvSpPr/>
          <p:nvPr/>
        </p:nvSpPr>
        <p:spPr>
          <a:xfrm>
            <a:off x="2989165" y="3868211"/>
            <a:ext cx="1052571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8" id="18"/>
          <p:cNvSpPr/>
          <p:nvPr/>
        </p:nvSpPr>
        <p:spPr>
          <a:xfrm>
            <a:off x="7493838" y="3882498"/>
            <a:ext cx="1052571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560312" y="2674959"/>
            <a:ext cx="1659853" cy="1562215"/>
          </a:xfrm>
          <a:custGeom>
            <a:avLst/>
            <a:gdLst/>
            <a:ahLst/>
            <a:cxnLst/>
            <a:rect r="r" b="b" t="t" l="l"/>
            <a:pathLst>
              <a:path h="1562215" w="1659853">
                <a:moveTo>
                  <a:pt x="0" y="0"/>
                </a:moveTo>
                <a:lnTo>
                  <a:pt x="1659853" y="0"/>
                </a:lnTo>
                <a:lnTo>
                  <a:pt x="1659853" y="1562215"/>
                </a:lnTo>
                <a:lnTo>
                  <a:pt x="0" y="156221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1846" t="-3675" r="-33846" b="-6538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50018" y="3766422"/>
            <a:ext cx="1749704" cy="1165740"/>
          </a:xfrm>
          <a:custGeom>
            <a:avLst/>
            <a:gdLst/>
            <a:ahLst/>
            <a:cxnLst/>
            <a:rect r="r" b="b" t="t" l="l"/>
            <a:pathLst>
              <a:path h="1165740" w="1749704">
                <a:moveTo>
                  <a:pt x="0" y="0"/>
                </a:moveTo>
                <a:lnTo>
                  <a:pt x="1749703" y="0"/>
                </a:lnTo>
                <a:lnTo>
                  <a:pt x="1749703" y="1165740"/>
                </a:lnTo>
                <a:lnTo>
                  <a:pt x="0" y="116574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8729758" y="3008728"/>
            <a:ext cx="2537173" cy="1690391"/>
          </a:xfrm>
          <a:custGeom>
            <a:avLst/>
            <a:gdLst/>
            <a:ahLst/>
            <a:cxnLst/>
            <a:rect r="r" b="b" t="t" l="l"/>
            <a:pathLst>
              <a:path h="1690391" w="2537173">
                <a:moveTo>
                  <a:pt x="0" y="0"/>
                </a:moveTo>
                <a:lnTo>
                  <a:pt x="2537172" y="0"/>
                </a:lnTo>
                <a:lnTo>
                  <a:pt x="2537172" y="1690391"/>
                </a:lnTo>
                <a:lnTo>
                  <a:pt x="0" y="169039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451779" y="2725477"/>
            <a:ext cx="2858710" cy="2256893"/>
          </a:xfrm>
          <a:custGeom>
            <a:avLst/>
            <a:gdLst/>
            <a:ahLst/>
            <a:cxnLst/>
            <a:rect r="r" b="b" t="t" l="l"/>
            <a:pathLst>
              <a:path h="2256893" w="2858710">
                <a:moveTo>
                  <a:pt x="0" y="0"/>
                </a:moveTo>
                <a:lnTo>
                  <a:pt x="2858710" y="0"/>
                </a:lnTo>
                <a:lnTo>
                  <a:pt x="2858710" y="2256893"/>
                </a:lnTo>
                <a:lnTo>
                  <a:pt x="0" y="22568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9832" r="-40446" b="-8691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392675" y="4282354"/>
            <a:ext cx="1062643" cy="700016"/>
          </a:xfrm>
          <a:custGeom>
            <a:avLst/>
            <a:gdLst/>
            <a:ahLst/>
            <a:cxnLst/>
            <a:rect r="r" b="b" t="t" l="l"/>
            <a:pathLst>
              <a:path h="700016" w="1062643">
                <a:moveTo>
                  <a:pt x="0" y="0"/>
                </a:moveTo>
                <a:lnTo>
                  <a:pt x="1062643" y="0"/>
                </a:lnTo>
                <a:lnTo>
                  <a:pt x="1062643" y="700016"/>
                </a:lnTo>
                <a:lnTo>
                  <a:pt x="0" y="7000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4" id="24"/>
          <p:cNvSpPr/>
          <p:nvPr/>
        </p:nvSpPr>
        <p:spPr>
          <a:xfrm>
            <a:off x="11743584" y="4019260"/>
            <a:ext cx="1133870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5" id="25"/>
          <p:cNvSpPr/>
          <p:nvPr/>
        </p:nvSpPr>
        <p:spPr>
          <a:xfrm>
            <a:off x="7414102" y="6697140"/>
            <a:ext cx="1138137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6" id="26"/>
          <p:cNvSpPr/>
          <p:nvPr/>
        </p:nvSpPr>
        <p:spPr>
          <a:xfrm>
            <a:off x="15862427" y="6507067"/>
            <a:ext cx="1138137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27" id="27"/>
          <p:cNvSpPr/>
          <p:nvPr/>
        </p:nvSpPr>
        <p:spPr>
          <a:xfrm flipH="false" flipV="false" rot="0">
            <a:off x="8757520" y="5725818"/>
            <a:ext cx="2586014" cy="1726165"/>
          </a:xfrm>
          <a:custGeom>
            <a:avLst/>
            <a:gdLst/>
            <a:ahLst/>
            <a:cxnLst/>
            <a:rect r="r" b="b" t="t" l="l"/>
            <a:pathLst>
              <a:path h="1726165" w="2586014">
                <a:moveTo>
                  <a:pt x="0" y="0"/>
                </a:moveTo>
                <a:lnTo>
                  <a:pt x="2586014" y="0"/>
                </a:lnTo>
                <a:lnTo>
                  <a:pt x="2586014" y="1726165"/>
                </a:lnTo>
                <a:lnTo>
                  <a:pt x="0" y="172616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3473107" y="5751218"/>
            <a:ext cx="2078534" cy="1412704"/>
          </a:xfrm>
          <a:custGeom>
            <a:avLst/>
            <a:gdLst/>
            <a:ahLst/>
            <a:cxnLst/>
            <a:rect r="r" b="b" t="t" l="l"/>
            <a:pathLst>
              <a:path h="1412704" w="2078534">
                <a:moveTo>
                  <a:pt x="0" y="0"/>
                </a:moveTo>
                <a:lnTo>
                  <a:pt x="2078534" y="0"/>
                </a:lnTo>
                <a:lnTo>
                  <a:pt x="2078534" y="1412704"/>
                </a:lnTo>
                <a:lnTo>
                  <a:pt x="0" y="141270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45497" t="-42083" r="-10231" b="-10571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472703" y="7992576"/>
            <a:ext cx="2305218" cy="1876305"/>
          </a:xfrm>
          <a:custGeom>
            <a:avLst/>
            <a:gdLst/>
            <a:ahLst/>
            <a:cxnLst/>
            <a:rect r="r" b="b" t="t" l="l"/>
            <a:pathLst>
              <a:path h="1876305" w="2305218">
                <a:moveTo>
                  <a:pt x="0" y="0"/>
                </a:moveTo>
                <a:lnTo>
                  <a:pt x="2305218" y="0"/>
                </a:lnTo>
                <a:lnTo>
                  <a:pt x="2305218" y="1876305"/>
                </a:lnTo>
                <a:lnTo>
                  <a:pt x="0" y="187630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-21938" b="0"/>
            </a:stretch>
          </a:blipFill>
        </p:spPr>
      </p:sp>
      <p:sp>
        <p:nvSpPr>
          <p:cNvPr name="AutoShape 30" id="30"/>
          <p:cNvSpPr/>
          <p:nvPr/>
        </p:nvSpPr>
        <p:spPr>
          <a:xfrm>
            <a:off x="7147032" y="8883697"/>
            <a:ext cx="1025968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31" id="31"/>
          <p:cNvSpPr/>
          <p:nvPr/>
        </p:nvSpPr>
        <p:spPr>
          <a:xfrm flipH="false" flipV="false" rot="0">
            <a:off x="4544263" y="8132516"/>
            <a:ext cx="2348848" cy="1596426"/>
          </a:xfrm>
          <a:custGeom>
            <a:avLst/>
            <a:gdLst/>
            <a:ahLst/>
            <a:cxnLst/>
            <a:rect r="r" b="b" t="t" l="l"/>
            <a:pathLst>
              <a:path h="1596426" w="2348848">
                <a:moveTo>
                  <a:pt x="0" y="0"/>
                </a:moveTo>
                <a:lnTo>
                  <a:pt x="2348847" y="0"/>
                </a:lnTo>
                <a:lnTo>
                  <a:pt x="2348847" y="1596425"/>
                </a:lnTo>
                <a:lnTo>
                  <a:pt x="0" y="159642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45497" t="-42083" r="-10231" b="-10571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8803312" y="8067027"/>
            <a:ext cx="2494431" cy="1661915"/>
          </a:xfrm>
          <a:custGeom>
            <a:avLst/>
            <a:gdLst/>
            <a:ahLst/>
            <a:cxnLst/>
            <a:rect r="r" b="b" t="t" l="l"/>
            <a:pathLst>
              <a:path h="1661915" w="2494431">
                <a:moveTo>
                  <a:pt x="0" y="0"/>
                </a:moveTo>
                <a:lnTo>
                  <a:pt x="2494431" y="0"/>
                </a:lnTo>
                <a:lnTo>
                  <a:pt x="2494431" y="1661914"/>
                </a:lnTo>
                <a:lnTo>
                  <a:pt x="0" y="166191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AutoShape 33" id="33"/>
          <p:cNvSpPr/>
          <p:nvPr/>
        </p:nvSpPr>
        <p:spPr>
          <a:xfrm>
            <a:off x="11743584" y="6457570"/>
            <a:ext cx="1138137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34" id="34"/>
          <p:cNvSpPr/>
          <p:nvPr/>
        </p:nvSpPr>
        <p:spPr>
          <a:xfrm>
            <a:off x="3015767" y="8869409"/>
            <a:ext cx="1025968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9495" y="498682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4"/>
                </a:lnTo>
                <a:lnTo>
                  <a:pt x="0" y="109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935181" y="1949145"/>
            <a:ext cx="11952366" cy="6827789"/>
          </a:xfrm>
          <a:custGeom>
            <a:avLst/>
            <a:gdLst/>
            <a:ahLst/>
            <a:cxnLst/>
            <a:rect r="r" b="b" t="t" l="l"/>
            <a:pathLst>
              <a:path h="6827789" w="11952366">
                <a:moveTo>
                  <a:pt x="0" y="0"/>
                </a:moveTo>
                <a:lnTo>
                  <a:pt x="11952366" y="0"/>
                </a:lnTo>
                <a:lnTo>
                  <a:pt x="11952366" y="6827789"/>
                </a:lnTo>
                <a:lnTo>
                  <a:pt x="0" y="6827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The journey of a polyester T-shirt</a:t>
            </a:r>
          </a:p>
        </p:txBody>
      </p:sp>
      <p:sp>
        <p:nvSpPr>
          <p:cNvPr name="AutoShape 10" id="10"/>
          <p:cNvSpPr/>
          <p:nvPr/>
        </p:nvSpPr>
        <p:spPr>
          <a:xfrm flipH="true">
            <a:off x="9680660" y="3591292"/>
            <a:ext cx="6181768" cy="106765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TextBox 11" id="11"/>
          <p:cNvSpPr txBox="true"/>
          <p:nvPr/>
        </p:nvSpPr>
        <p:spPr>
          <a:xfrm rot="0">
            <a:off x="247374" y="9119834"/>
            <a:ext cx="13322555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T-shirt travels </a:t>
            </a:r>
            <a:r>
              <a:rPr lang="en-US" sz="4459" i="true" u="sng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21,320km</a:t>
            </a: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from source to shop</a:t>
            </a:r>
          </a:p>
        </p:txBody>
      </p:sp>
      <p:sp>
        <p:nvSpPr>
          <p:cNvPr name="AutoShape 12" id="12"/>
          <p:cNvSpPr/>
          <p:nvPr/>
        </p:nvSpPr>
        <p:spPr>
          <a:xfrm flipH="true" flipV="true">
            <a:off x="5987965" y="5363039"/>
            <a:ext cx="9321872" cy="133853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3" id="13"/>
          <p:cNvSpPr/>
          <p:nvPr/>
        </p:nvSpPr>
        <p:spPr>
          <a:xfrm flipV="true">
            <a:off x="2203402" y="3609972"/>
            <a:ext cx="6127153" cy="496769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16036201" y="4380965"/>
            <a:ext cx="1723377" cy="1148200"/>
          </a:xfrm>
          <a:custGeom>
            <a:avLst/>
            <a:gdLst/>
            <a:ahLst/>
            <a:cxnLst/>
            <a:rect r="r" b="b" t="t" l="l"/>
            <a:pathLst>
              <a:path h="1148200" w="1723377">
                <a:moveTo>
                  <a:pt x="0" y="0"/>
                </a:moveTo>
                <a:lnTo>
                  <a:pt x="1723377" y="0"/>
                </a:lnTo>
                <a:lnTo>
                  <a:pt x="1723377" y="1148200"/>
                </a:lnTo>
                <a:lnTo>
                  <a:pt x="0" y="11482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031950" y="7084070"/>
            <a:ext cx="1727628" cy="1406183"/>
          </a:xfrm>
          <a:custGeom>
            <a:avLst/>
            <a:gdLst/>
            <a:ahLst/>
            <a:cxnLst/>
            <a:rect r="r" b="b" t="t" l="l"/>
            <a:pathLst>
              <a:path h="1406183" w="1727628">
                <a:moveTo>
                  <a:pt x="0" y="0"/>
                </a:moveTo>
                <a:lnTo>
                  <a:pt x="1727628" y="0"/>
                </a:lnTo>
                <a:lnTo>
                  <a:pt x="1727628" y="1406183"/>
                </a:lnTo>
                <a:lnTo>
                  <a:pt x="0" y="1406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-21938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97800" y="3196438"/>
            <a:ext cx="2195131" cy="1462506"/>
          </a:xfrm>
          <a:custGeom>
            <a:avLst/>
            <a:gdLst/>
            <a:ahLst/>
            <a:cxnLst/>
            <a:rect r="r" b="b" t="t" l="l"/>
            <a:pathLst>
              <a:path h="1462506" w="2195131">
                <a:moveTo>
                  <a:pt x="0" y="0"/>
                </a:moveTo>
                <a:lnTo>
                  <a:pt x="2195131" y="0"/>
                </a:lnTo>
                <a:lnTo>
                  <a:pt x="2195131" y="1462506"/>
                </a:lnTo>
                <a:lnTo>
                  <a:pt x="0" y="14625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297800" y="2212196"/>
            <a:ext cx="2497307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UK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5309838" y="6319740"/>
            <a:ext cx="3171853" cy="687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83"/>
              </a:lnSpc>
            </a:pPr>
            <a:r>
              <a:rPr lang="en-US" sz="40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Columbia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433209" y="3033665"/>
            <a:ext cx="2497307" cy="1278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0131" indent="-395065" lvl="1">
              <a:lnSpc>
                <a:spcPts val="5123"/>
              </a:lnSpc>
              <a:buAutoNum type="arabicPeriod" startAt="1"/>
            </a:pPr>
            <a:r>
              <a:rPr lang="en-US" sz="36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Saudi Arabia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935181" y="1949145"/>
            <a:ext cx="11952366" cy="6827789"/>
          </a:xfrm>
          <a:custGeom>
            <a:avLst/>
            <a:gdLst/>
            <a:ahLst/>
            <a:cxnLst/>
            <a:rect r="r" b="b" t="t" l="l"/>
            <a:pathLst>
              <a:path h="6827789" w="11952366">
                <a:moveTo>
                  <a:pt x="0" y="0"/>
                </a:moveTo>
                <a:lnTo>
                  <a:pt x="11952366" y="0"/>
                </a:lnTo>
                <a:lnTo>
                  <a:pt x="11952366" y="6827789"/>
                </a:lnTo>
                <a:lnTo>
                  <a:pt x="0" y="68277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 flipH="true">
            <a:off x="9680660" y="3591292"/>
            <a:ext cx="6181768" cy="106765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TextBox 9" id="9"/>
          <p:cNvSpPr txBox="true"/>
          <p:nvPr/>
        </p:nvSpPr>
        <p:spPr>
          <a:xfrm rot="0">
            <a:off x="247374" y="9119834"/>
            <a:ext cx="13322555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T-shirt travels </a:t>
            </a:r>
            <a:r>
              <a:rPr lang="en-US" sz="4459" i="true" u="sng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21,320km</a:t>
            </a: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from source to shop</a:t>
            </a:r>
          </a:p>
        </p:txBody>
      </p:sp>
      <p:sp>
        <p:nvSpPr>
          <p:cNvPr name="AutoShape 10" id="10"/>
          <p:cNvSpPr/>
          <p:nvPr/>
        </p:nvSpPr>
        <p:spPr>
          <a:xfrm flipH="true" flipV="true">
            <a:off x="5987965" y="5363039"/>
            <a:ext cx="9321872" cy="133853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1" id="11"/>
          <p:cNvSpPr/>
          <p:nvPr/>
        </p:nvSpPr>
        <p:spPr>
          <a:xfrm flipV="true">
            <a:off x="2203402" y="3609972"/>
            <a:ext cx="6127153" cy="496769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6036201" y="4380965"/>
            <a:ext cx="1723377" cy="1148200"/>
          </a:xfrm>
          <a:custGeom>
            <a:avLst/>
            <a:gdLst/>
            <a:ahLst/>
            <a:cxnLst/>
            <a:rect r="r" b="b" t="t" l="l"/>
            <a:pathLst>
              <a:path h="1148200" w="1723377">
                <a:moveTo>
                  <a:pt x="0" y="0"/>
                </a:moveTo>
                <a:lnTo>
                  <a:pt x="1723377" y="0"/>
                </a:lnTo>
                <a:lnTo>
                  <a:pt x="1723377" y="1148200"/>
                </a:lnTo>
                <a:lnTo>
                  <a:pt x="0" y="1148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031950" y="7084070"/>
            <a:ext cx="1727628" cy="1406183"/>
          </a:xfrm>
          <a:custGeom>
            <a:avLst/>
            <a:gdLst/>
            <a:ahLst/>
            <a:cxnLst/>
            <a:rect r="r" b="b" t="t" l="l"/>
            <a:pathLst>
              <a:path h="1406183" w="1727628">
                <a:moveTo>
                  <a:pt x="0" y="0"/>
                </a:moveTo>
                <a:lnTo>
                  <a:pt x="1727628" y="0"/>
                </a:lnTo>
                <a:lnTo>
                  <a:pt x="1727628" y="1406183"/>
                </a:lnTo>
                <a:lnTo>
                  <a:pt x="0" y="1406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21938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97800" y="3196438"/>
            <a:ext cx="2195131" cy="1462506"/>
          </a:xfrm>
          <a:custGeom>
            <a:avLst/>
            <a:gdLst/>
            <a:ahLst/>
            <a:cxnLst/>
            <a:rect r="r" b="b" t="t" l="l"/>
            <a:pathLst>
              <a:path h="1462506" w="2195131">
                <a:moveTo>
                  <a:pt x="0" y="0"/>
                </a:moveTo>
                <a:lnTo>
                  <a:pt x="2195131" y="0"/>
                </a:lnTo>
                <a:lnTo>
                  <a:pt x="2195131" y="1462506"/>
                </a:lnTo>
                <a:lnTo>
                  <a:pt x="0" y="14625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97800" y="2212196"/>
            <a:ext cx="2497307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UK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309838" y="6319740"/>
            <a:ext cx="3171853" cy="687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83"/>
              </a:lnSpc>
            </a:pPr>
            <a:r>
              <a:rPr lang="en-US" sz="40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Columbia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433209" y="3033665"/>
            <a:ext cx="2497307" cy="1278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0131" indent="-395065" lvl="1">
              <a:lnSpc>
                <a:spcPts val="5123"/>
              </a:lnSpc>
              <a:buAutoNum type="arabicPeriod" startAt="1"/>
            </a:pPr>
            <a:r>
              <a:rPr lang="en-US" sz="36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Saudi Arabia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579495" y="498682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4"/>
                </a:lnTo>
                <a:lnTo>
                  <a:pt x="0" y="10972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872268" y="356151"/>
            <a:ext cx="14163933" cy="838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3"/>
              </a:lnSpc>
            </a:pPr>
            <a:r>
              <a:rPr lang="en-US" sz="48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Tell your partner the journey of a polyester T-shirt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4201659" y="3885024"/>
            <a:ext cx="3377046" cy="4269828"/>
          </a:xfrm>
          <a:custGeom>
            <a:avLst/>
            <a:gdLst/>
            <a:ahLst/>
            <a:cxnLst/>
            <a:rect r="r" b="b" t="t" l="l"/>
            <a:pathLst>
              <a:path h="4269828" w="3377046">
                <a:moveTo>
                  <a:pt x="3377046" y="0"/>
                </a:moveTo>
                <a:lnTo>
                  <a:pt x="0" y="0"/>
                </a:lnTo>
                <a:lnTo>
                  <a:pt x="0" y="4269828"/>
                </a:lnTo>
                <a:lnTo>
                  <a:pt x="3377046" y="4269828"/>
                </a:lnTo>
                <a:lnTo>
                  <a:pt x="337704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121243" y="4766694"/>
            <a:ext cx="977531" cy="1253244"/>
          </a:xfrm>
          <a:custGeom>
            <a:avLst/>
            <a:gdLst/>
            <a:ahLst/>
            <a:cxnLst/>
            <a:rect r="r" b="b" t="t" l="l"/>
            <a:pathLst>
              <a:path h="1253244" w="977531">
                <a:moveTo>
                  <a:pt x="977531" y="0"/>
                </a:moveTo>
                <a:lnTo>
                  <a:pt x="0" y="0"/>
                </a:lnTo>
                <a:lnTo>
                  <a:pt x="0" y="1253244"/>
                </a:lnTo>
                <a:lnTo>
                  <a:pt x="977531" y="1253244"/>
                </a:lnTo>
                <a:lnTo>
                  <a:pt x="9775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99239" y="7036131"/>
            <a:ext cx="3112276" cy="2073554"/>
          </a:xfrm>
          <a:custGeom>
            <a:avLst/>
            <a:gdLst/>
            <a:ahLst/>
            <a:cxnLst/>
            <a:rect r="r" b="b" t="t" l="l"/>
            <a:pathLst>
              <a:path h="2073554" w="3112276">
                <a:moveTo>
                  <a:pt x="0" y="0"/>
                </a:moveTo>
                <a:lnTo>
                  <a:pt x="3112276" y="0"/>
                </a:lnTo>
                <a:lnTo>
                  <a:pt x="3112276" y="2073554"/>
                </a:lnTo>
                <a:lnTo>
                  <a:pt x="0" y="20735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150633" y="6995409"/>
            <a:ext cx="2147836" cy="2114276"/>
          </a:xfrm>
          <a:custGeom>
            <a:avLst/>
            <a:gdLst/>
            <a:ahLst/>
            <a:cxnLst/>
            <a:rect r="r" b="b" t="t" l="l"/>
            <a:pathLst>
              <a:path h="2114276" w="2147836">
                <a:moveTo>
                  <a:pt x="0" y="0"/>
                </a:moveTo>
                <a:lnTo>
                  <a:pt x="2147836" y="0"/>
                </a:lnTo>
                <a:lnTo>
                  <a:pt x="2147836" y="2114276"/>
                </a:lnTo>
                <a:lnTo>
                  <a:pt x="0" y="2114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3590" t="-11129" r="-43704" b="-886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17435" y="6995409"/>
            <a:ext cx="2123648" cy="2114276"/>
          </a:xfrm>
          <a:custGeom>
            <a:avLst/>
            <a:gdLst/>
            <a:ahLst/>
            <a:cxnLst/>
            <a:rect r="r" b="b" t="t" l="l"/>
            <a:pathLst>
              <a:path h="2114276" w="2123648">
                <a:moveTo>
                  <a:pt x="0" y="0"/>
                </a:moveTo>
                <a:lnTo>
                  <a:pt x="2123648" y="0"/>
                </a:lnTo>
                <a:lnTo>
                  <a:pt x="2123648" y="2114276"/>
                </a:lnTo>
                <a:lnTo>
                  <a:pt x="0" y="21142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4715" t="0" r="-24715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5563375" y="633567"/>
            <a:ext cx="8556466" cy="6502914"/>
          </a:xfrm>
          <a:custGeom>
            <a:avLst/>
            <a:gdLst/>
            <a:ahLst/>
            <a:cxnLst/>
            <a:rect r="r" b="b" t="t" l="l"/>
            <a:pathLst>
              <a:path h="6502914" w="8556466">
                <a:moveTo>
                  <a:pt x="8556466" y="0"/>
                </a:moveTo>
                <a:lnTo>
                  <a:pt x="0" y="0"/>
                </a:lnTo>
                <a:lnTo>
                  <a:pt x="0" y="6502914"/>
                </a:lnTo>
                <a:lnTo>
                  <a:pt x="8556466" y="6502914"/>
                </a:lnTo>
                <a:lnTo>
                  <a:pt x="85564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05398" y="9153498"/>
            <a:ext cx="15862427" cy="812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wool            silk          cotton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572728" y="1977719"/>
            <a:ext cx="6537761" cy="3119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3"/>
              </a:lnSpc>
            </a:pPr>
            <a:r>
              <a:rPr lang="en-US" sz="3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Textiles use a lot of energy to make. It is important that we use them as much as we can. I’ve got  five tips for you to help our planet!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4191396" y="2262022"/>
            <a:ext cx="1447709" cy="1521901"/>
          </a:xfrm>
          <a:custGeom>
            <a:avLst/>
            <a:gdLst/>
            <a:ahLst/>
            <a:cxnLst/>
            <a:rect r="r" b="b" t="t" l="l"/>
            <a:pathLst>
              <a:path h="1521901" w="1447709">
                <a:moveTo>
                  <a:pt x="0" y="0"/>
                </a:moveTo>
                <a:lnTo>
                  <a:pt x="1447708" y="0"/>
                </a:lnTo>
                <a:lnTo>
                  <a:pt x="1447708" y="1521902"/>
                </a:lnTo>
                <a:lnTo>
                  <a:pt x="0" y="15219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489527" y="3934189"/>
            <a:ext cx="1776428" cy="1805772"/>
          </a:xfrm>
          <a:custGeom>
            <a:avLst/>
            <a:gdLst/>
            <a:ahLst/>
            <a:cxnLst/>
            <a:rect r="r" b="b" t="t" l="l"/>
            <a:pathLst>
              <a:path h="1805772" w="1776428">
                <a:moveTo>
                  <a:pt x="0" y="0"/>
                </a:moveTo>
                <a:lnTo>
                  <a:pt x="1776429" y="0"/>
                </a:lnTo>
                <a:lnTo>
                  <a:pt x="1776429" y="1805773"/>
                </a:lnTo>
                <a:lnTo>
                  <a:pt x="0" y="1805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21080" y="4800600"/>
            <a:ext cx="1618024" cy="1725892"/>
          </a:xfrm>
          <a:custGeom>
            <a:avLst/>
            <a:gdLst/>
            <a:ahLst/>
            <a:cxnLst/>
            <a:rect r="r" b="b" t="t" l="l"/>
            <a:pathLst>
              <a:path h="1725892" w="1618024">
                <a:moveTo>
                  <a:pt x="0" y="0"/>
                </a:moveTo>
                <a:lnTo>
                  <a:pt x="1618024" y="0"/>
                </a:lnTo>
                <a:lnTo>
                  <a:pt x="1618024" y="1725892"/>
                </a:lnTo>
                <a:lnTo>
                  <a:pt x="0" y="1725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377741" y="8164992"/>
            <a:ext cx="2200428" cy="2057400"/>
          </a:xfrm>
          <a:custGeom>
            <a:avLst/>
            <a:gdLst/>
            <a:ahLst/>
            <a:cxnLst/>
            <a:rect r="r" b="b" t="t" l="l"/>
            <a:pathLst>
              <a:path h="2057400" w="2200428">
                <a:moveTo>
                  <a:pt x="0" y="0"/>
                </a:moveTo>
                <a:lnTo>
                  <a:pt x="2200428" y="0"/>
                </a:lnTo>
                <a:lnTo>
                  <a:pt x="220042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862430" y="582636"/>
            <a:ext cx="15768379" cy="81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Five tips to look after our clothes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0" y="2946773"/>
            <a:ext cx="15259665" cy="670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4899" indent="-427450" lvl="1">
              <a:lnSpc>
                <a:spcPts val="5543"/>
              </a:lnSpc>
              <a:buAutoNum type="arabicPeriod" startAt="1"/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Wear clothes again and again and don’t buy lots of clothes.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79439" y="4400049"/>
            <a:ext cx="15259665" cy="670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Fix small holes and tears by sewing them.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79439" y="5847559"/>
            <a:ext cx="15259665" cy="1366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Swap, share and donate clothes to give them another life. </a:t>
            </a:r>
          </a:p>
          <a:p>
            <a:pPr algn="l">
              <a:lnSpc>
                <a:spcPts val="5543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379439" y="7127262"/>
            <a:ext cx="15259665" cy="670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4. Get your school to join the </a:t>
            </a:r>
            <a:r>
              <a:rPr lang="en-US" sz="3959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17" tooltip="https://www.nlwa.gov.uk/article/join-nlwa-school-uniform-exchange"/>
              </a:rPr>
              <a:t>Uniform Reuse Network!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79439" y="8569686"/>
            <a:ext cx="11641651" cy="1366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5. If you can, buy natural materials as they are kinder to our environment.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579495" y="498682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4"/>
                </a:lnTo>
                <a:lnTo>
                  <a:pt x="0" y="10972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5164460" y="5747874"/>
            <a:ext cx="1447709" cy="1521901"/>
          </a:xfrm>
          <a:custGeom>
            <a:avLst/>
            <a:gdLst/>
            <a:ahLst/>
            <a:cxnLst/>
            <a:rect r="r" b="b" t="t" l="l"/>
            <a:pathLst>
              <a:path h="1521901" w="1447709">
                <a:moveTo>
                  <a:pt x="0" y="0"/>
                </a:moveTo>
                <a:lnTo>
                  <a:pt x="1447708" y="0"/>
                </a:lnTo>
                <a:lnTo>
                  <a:pt x="1447708" y="1521901"/>
                </a:lnTo>
                <a:lnTo>
                  <a:pt x="0" y="1521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96447" y="5747874"/>
            <a:ext cx="1776428" cy="1805772"/>
          </a:xfrm>
          <a:custGeom>
            <a:avLst/>
            <a:gdLst/>
            <a:ahLst/>
            <a:cxnLst/>
            <a:rect r="r" b="b" t="t" l="l"/>
            <a:pathLst>
              <a:path h="1805772" w="1776428">
                <a:moveTo>
                  <a:pt x="0" y="0"/>
                </a:moveTo>
                <a:lnTo>
                  <a:pt x="1776429" y="0"/>
                </a:lnTo>
                <a:lnTo>
                  <a:pt x="1776429" y="1805772"/>
                </a:lnTo>
                <a:lnTo>
                  <a:pt x="0" y="1805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65886" y="5555043"/>
            <a:ext cx="1788339" cy="1907562"/>
          </a:xfrm>
          <a:custGeom>
            <a:avLst/>
            <a:gdLst/>
            <a:ahLst/>
            <a:cxnLst/>
            <a:rect r="r" b="b" t="t" l="l"/>
            <a:pathLst>
              <a:path h="1907562" w="1788339">
                <a:moveTo>
                  <a:pt x="0" y="0"/>
                </a:moveTo>
                <a:lnTo>
                  <a:pt x="1788339" y="0"/>
                </a:lnTo>
                <a:lnTo>
                  <a:pt x="1788339" y="1907562"/>
                </a:lnTo>
                <a:lnTo>
                  <a:pt x="0" y="1907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72703" y="33975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311550" y="5555043"/>
            <a:ext cx="1872689" cy="1907562"/>
          </a:xfrm>
          <a:custGeom>
            <a:avLst/>
            <a:gdLst/>
            <a:ahLst/>
            <a:cxnLst/>
            <a:rect r="r" b="b" t="t" l="l"/>
            <a:pathLst>
              <a:path h="1907562" w="1872689">
                <a:moveTo>
                  <a:pt x="0" y="0"/>
                </a:moveTo>
                <a:lnTo>
                  <a:pt x="1872688" y="0"/>
                </a:lnTo>
                <a:lnTo>
                  <a:pt x="1872688" y="1907562"/>
                </a:lnTo>
                <a:lnTo>
                  <a:pt x="0" y="190756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190742" y="603951"/>
            <a:ext cx="15768379" cy="81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What 5 things can we do?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11625" y="3461602"/>
            <a:ext cx="17247497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5 things we can do are __________________________.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4407566" y="5405205"/>
            <a:ext cx="2200428" cy="2057400"/>
          </a:xfrm>
          <a:custGeom>
            <a:avLst/>
            <a:gdLst/>
            <a:ahLst/>
            <a:cxnLst/>
            <a:rect r="r" b="b" t="t" l="l"/>
            <a:pathLst>
              <a:path h="2057400" w="2200428">
                <a:moveTo>
                  <a:pt x="0" y="0"/>
                </a:moveTo>
                <a:lnTo>
                  <a:pt x="2200427" y="0"/>
                </a:lnTo>
                <a:lnTo>
                  <a:pt x="22004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03402" y="384382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Problems...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79736" y="279736"/>
            <a:ext cx="1497929" cy="1497929"/>
          </a:xfrm>
          <a:custGeom>
            <a:avLst/>
            <a:gdLst/>
            <a:ahLst/>
            <a:cxnLst/>
            <a:rect r="r" b="b" t="t" l="l"/>
            <a:pathLst>
              <a:path h="1497929" w="1497929">
                <a:moveTo>
                  <a:pt x="0" y="0"/>
                </a:moveTo>
                <a:lnTo>
                  <a:pt x="1497928" y="0"/>
                </a:lnTo>
                <a:lnTo>
                  <a:pt x="1497928" y="1497928"/>
                </a:lnTo>
                <a:lnTo>
                  <a:pt x="0" y="1497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77664" y="2608083"/>
            <a:ext cx="8309927" cy="181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Clothes travel far from source to shop.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90533" y="5362896"/>
            <a:ext cx="16194117" cy="1668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7"/>
              </a:lnSpc>
            </a:pPr>
            <a:r>
              <a:rPr lang="en-US" sz="4805" i="true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How could we make the journey of clothes better for people and the planet?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79736" y="5529425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093883" y="7765871"/>
            <a:ext cx="16194117" cy="1668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7"/>
              </a:lnSpc>
            </a:pPr>
            <a:r>
              <a:rPr lang="en-US" sz="4805" i="true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Why do you think some clothes are made far away and not in the UK?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79736" y="802583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768962" y="1028700"/>
            <a:ext cx="4892979" cy="3259947"/>
          </a:xfrm>
          <a:custGeom>
            <a:avLst/>
            <a:gdLst/>
            <a:ahLst/>
            <a:cxnLst/>
            <a:rect r="r" b="b" t="t" l="l"/>
            <a:pathLst>
              <a:path h="3259947" w="4892979">
                <a:moveTo>
                  <a:pt x="0" y="0"/>
                </a:moveTo>
                <a:lnTo>
                  <a:pt x="4892979" y="0"/>
                </a:lnTo>
                <a:lnTo>
                  <a:pt x="4892979" y="3259947"/>
                </a:lnTo>
                <a:lnTo>
                  <a:pt x="0" y="32599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5103" y="4513231"/>
            <a:ext cx="1497929" cy="1497929"/>
          </a:xfrm>
          <a:custGeom>
            <a:avLst/>
            <a:gdLst/>
            <a:ahLst/>
            <a:cxnLst/>
            <a:rect r="r" b="b" t="t" l="l"/>
            <a:pathLst>
              <a:path h="1497929" w="1497929">
                <a:moveTo>
                  <a:pt x="0" y="0"/>
                </a:moveTo>
                <a:lnTo>
                  <a:pt x="1497929" y="0"/>
                </a:lnTo>
                <a:lnTo>
                  <a:pt x="1497929" y="1497929"/>
                </a:lnTo>
                <a:lnTo>
                  <a:pt x="0" y="1497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9618" y="7423167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5"/>
                </a:lnTo>
                <a:lnTo>
                  <a:pt x="0" y="1401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786872" y="1767257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3" y="0"/>
                </a:lnTo>
                <a:lnTo>
                  <a:pt x="1427083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97494" y="4692286"/>
            <a:ext cx="1429230" cy="1225565"/>
          </a:xfrm>
          <a:custGeom>
            <a:avLst/>
            <a:gdLst/>
            <a:ahLst/>
            <a:cxnLst/>
            <a:rect r="r" b="b" t="t" l="l"/>
            <a:pathLst>
              <a:path h="1225565" w="1429230">
                <a:moveTo>
                  <a:pt x="0" y="0"/>
                </a:moveTo>
                <a:lnTo>
                  <a:pt x="1429230" y="0"/>
                </a:lnTo>
                <a:lnTo>
                  <a:pt x="1429230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88711" y="7832974"/>
            <a:ext cx="1776584" cy="679543"/>
          </a:xfrm>
          <a:custGeom>
            <a:avLst/>
            <a:gdLst/>
            <a:ahLst/>
            <a:cxnLst/>
            <a:rect r="r" b="b" t="t" l="l"/>
            <a:pathLst>
              <a:path h="679543" w="1776584">
                <a:moveTo>
                  <a:pt x="0" y="0"/>
                </a:moveTo>
                <a:lnTo>
                  <a:pt x="1776584" y="0"/>
                </a:lnTo>
                <a:lnTo>
                  <a:pt x="1776584" y="679544"/>
                </a:lnTo>
                <a:lnTo>
                  <a:pt x="0" y="679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2640" y="1725495"/>
            <a:ext cx="1428017" cy="1378036"/>
          </a:xfrm>
          <a:custGeom>
            <a:avLst/>
            <a:gdLst/>
            <a:ahLst/>
            <a:cxnLst/>
            <a:rect r="r" b="b" t="t" l="l"/>
            <a:pathLst>
              <a:path h="1378036" w="1428017">
                <a:moveTo>
                  <a:pt x="0" y="0"/>
                </a:moveTo>
                <a:lnTo>
                  <a:pt x="1428017" y="0"/>
                </a:lnTo>
                <a:lnTo>
                  <a:pt x="1428017" y="1378036"/>
                </a:lnTo>
                <a:lnTo>
                  <a:pt x="0" y="13780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11471" y="212309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Lesson Prep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489911" y="7497965"/>
            <a:ext cx="349039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The knowledge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89911" y="1924535"/>
            <a:ext cx="263067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Vocabulary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36958" y="4668377"/>
            <a:ext cx="263067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Big question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777003" y="1842075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Discussion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38176" y="4549682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Task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777003" y="7354185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Extension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736958" y="2550193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Keywords that children need to understand and use during the lesson.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806130" y="5354754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A central question that sparks curiosity and frames the lesson’s theme.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806130" y="8206084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Essential facts and concepts children need to know.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179645" y="8125121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Optional tasks to deepen or stretch learning beyond the core lesson.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169674" y="5097038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To assess learning and give children time to practise independently.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083298" y="2550193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An opportunity for children to practice the knowledge learnt.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4180974"/>
            <a:ext cx="11301259" cy="4463997"/>
          </a:xfrm>
          <a:custGeom>
            <a:avLst/>
            <a:gdLst/>
            <a:ahLst/>
            <a:cxnLst/>
            <a:rect r="r" b="b" t="t" l="l"/>
            <a:pathLst>
              <a:path h="4463997" w="11301259">
                <a:moveTo>
                  <a:pt x="0" y="0"/>
                </a:moveTo>
                <a:lnTo>
                  <a:pt x="11301259" y="0"/>
                </a:lnTo>
                <a:lnTo>
                  <a:pt x="11301259" y="4463997"/>
                </a:lnTo>
                <a:lnTo>
                  <a:pt x="0" y="44639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32405" y="2217438"/>
            <a:ext cx="17752663" cy="2180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Science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Pupils will test and compare the properties of cotton and polyester, and suggest suitable uses for each material based on their results.</a:t>
            </a:r>
          </a:p>
          <a:p>
            <a:pPr algn="l">
              <a:lnSpc>
                <a:spcPts val="5823"/>
              </a:lnSpc>
            </a:pP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7408" y="4312698"/>
            <a:ext cx="6755018" cy="5252026"/>
          </a:xfrm>
          <a:custGeom>
            <a:avLst/>
            <a:gdLst/>
            <a:ahLst/>
            <a:cxnLst/>
            <a:rect r="r" b="b" t="t" l="l"/>
            <a:pathLst>
              <a:path h="5252026" w="6755018">
                <a:moveTo>
                  <a:pt x="0" y="0"/>
                </a:moveTo>
                <a:lnTo>
                  <a:pt x="6755018" y="0"/>
                </a:lnTo>
                <a:lnTo>
                  <a:pt x="6755018" y="5252026"/>
                </a:lnTo>
                <a:lnTo>
                  <a:pt x="0" y="5252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40055" y="2229533"/>
            <a:ext cx="16867758" cy="2913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Persuasive writing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Pupils write a letter to a clothing company asking them to use more eco-friendly materials.</a:t>
            </a:r>
          </a:p>
          <a:p>
            <a:pPr algn="l">
              <a:lnSpc>
                <a:spcPts val="5823"/>
              </a:lnSpc>
            </a:pPr>
          </a:p>
          <a:p>
            <a:pPr algn="l">
              <a:lnSpc>
                <a:spcPts val="5823"/>
              </a:lnSpc>
            </a:pP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0121" y="5143500"/>
            <a:ext cx="7032331" cy="4685290"/>
          </a:xfrm>
          <a:custGeom>
            <a:avLst/>
            <a:gdLst/>
            <a:ahLst/>
            <a:cxnLst/>
            <a:rect r="r" b="b" t="t" l="l"/>
            <a:pathLst>
              <a:path h="4685290" w="7032331">
                <a:moveTo>
                  <a:pt x="0" y="0"/>
                </a:moveTo>
                <a:lnTo>
                  <a:pt x="7032331" y="0"/>
                </a:lnTo>
                <a:lnTo>
                  <a:pt x="7032331" y="4685290"/>
                </a:lnTo>
                <a:lnTo>
                  <a:pt x="0" y="468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3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10121" y="2280628"/>
            <a:ext cx="16867758" cy="2180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Art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Try natural dyeing with things like beetroot or turmeric and compare with synthetic dyes. What is better for the environment and why?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11471" y="232850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Key Words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05611" y="166542"/>
            <a:ext cx="1287439" cy="1242379"/>
          </a:xfrm>
          <a:custGeom>
            <a:avLst/>
            <a:gdLst/>
            <a:ahLst/>
            <a:cxnLst/>
            <a:rect r="r" b="b" t="t" l="l"/>
            <a:pathLst>
              <a:path h="1242379" w="1287439">
                <a:moveTo>
                  <a:pt x="0" y="0"/>
                </a:moveTo>
                <a:lnTo>
                  <a:pt x="1287439" y="0"/>
                </a:lnTo>
                <a:lnTo>
                  <a:pt x="1287439" y="1242378"/>
                </a:lnTo>
                <a:lnTo>
                  <a:pt x="0" y="12423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05611" y="2144961"/>
            <a:ext cx="2833729" cy="1887972"/>
          </a:xfrm>
          <a:custGeom>
            <a:avLst/>
            <a:gdLst/>
            <a:ahLst/>
            <a:cxnLst/>
            <a:rect r="r" b="b" t="t" l="l"/>
            <a:pathLst>
              <a:path h="1887972" w="2833729">
                <a:moveTo>
                  <a:pt x="0" y="0"/>
                </a:moveTo>
                <a:lnTo>
                  <a:pt x="2833729" y="0"/>
                </a:lnTo>
                <a:lnTo>
                  <a:pt x="2833729" y="1887972"/>
                </a:lnTo>
                <a:lnTo>
                  <a:pt x="0" y="1887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65154" y="2011989"/>
            <a:ext cx="2036216" cy="2020944"/>
          </a:xfrm>
          <a:custGeom>
            <a:avLst/>
            <a:gdLst/>
            <a:ahLst/>
            <a:cxnLst/>
            <a:rect r="r" b="b" t="t" l="l"/>
            <a:pathLst>
              <a:path h="2020944" w="2036216">
                <a:moveTo>
                  <a:pt x="0" y="0"/>
                </a:moveTo>
                <a:lnTo>
                  <a:pt x="2036216" y="0"/>
                </a:lnTo>
                <a:lnTo>
                  <a:pt x="2036216" y="2020944"/>
                </a:lnTo>
                <a:lnTo>
                  <a:pt x="0" y="20209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353861" y="2174340"/>
            <a:ext cx="2356377" cy="1858593"/>
          </a:xfrm>
          <a:custGeom>
            <a:avLst/>
            <a:gdLst/>
            <a:ahLst/>
            <a:cxnLst/>
            <a:rect r="r" b="b" t="t" l="l"/>
            <a:pathLst>
              <a:path h="1858593" w="2356377">
                <a:moveTo>
                  <a:pt x="0" y="0"/>
                </a:moveTo>
                <a:lnTo>
                  <a:pt x="2356377" y="0"/>
                </a:lnTo>
                <a:lnTo>
                  <a:pt x="2356377" y="1858593"/>
                </a:lnTo>
                <a:lnTo>
                  <a:pt x="0" y="18585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662613" y="2281370"/>
            <a:ext cx="1610829" cy="1630540"/>
          </a:xfrm>
          <a:custGeom>
            <a:avLst/>
            <a:gdLst/>
            <a:ahLst/>
            <a:cxnLst/>
            <a:rect r="r" b="b" t="t" l="l"/>
            <a:pathLst>
              <a:path h="1630540" w="1610829">
                <a:moveTo>
                  <a:pt x="0" y="0"/>
                </a:moveTo>
                <a:lnTo>
                  <a:pt x="1610829" y="0"/>
                </a:lnTo>
                <a:lnTo>
                  <a:pt x="1610829" y="1630540"/>
                </a:lnTo>
                <a:lnTo>
                  <a:pt x="0" y="1630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94644" t="0" r="-8130" b="-32714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784956" y="1849888"/>
            <a:ext cx="2289448" cy="2345145"/>
          </a:xfrm>
          <a:custGeom>
            <a:avLst/>
            <a:gdLst/>
            <a:ahLst/>
            <a:cxnLst/>
            <a:rect r="r" b="b" t="t" l="l"/>
            <a:pathLst>
              <a:path h="2345145" w="2289448">
                <a:moveTo>
                  <a:pt x="0" y="0"/>
                </a:moveTo>
                <a:lnTo>
                  <a:pt x="2289449" y="0"/>
                </a:lnTo>
                <a:lnTo>
                  <a:pt x="2289449" y="2345145"/>
                </a:lnTo>
                <a:lnTo>
                  <a:pt x="0" y="23451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654567" y="5672322"/>
            <a:ext cx="2418403" cy="2096946"/>
          </a:xfrm>
          <a:custGeom>
            <a:avLst/>
            <a:gdLst/>
            <a:ahLst/>
            <a:cxnLst/>
            <a:rect r="r" b="b" t="t" l="l"/>
            <a:pathLst>
              <a:path h="2096946" w="2418403">
                <a:moveTo>
                  <a:pt x="0" y="0"/>
                </a:moveTo>
                <a:lnTo>
                  <a:pt x="2418403" y="0"/>
                </a:lnTo>
                <a:lnTo>
                  <a:pt x="2418403" y="2096947"/>
                </a:lnTo>
                <a:lnTo>
                  <a:pt x="0" y="20969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-30143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59604" y="5805672"/>
            <a:ext cx="2833729" cy="1887972"/>
          </a:xfrm>
          <a:custGeom>
            <a:avLst/>
            <a:gdLst/>
            <a:ahLst/>
            <a:cxnLst/>
            <a:rect r="r" b="b" t="t" l="l"/>
            <a:pathLst>
              <a:path h="1887972" w="2833729">
                <a:moveTo>
                  <a:pt x="0" y="0"/>
                </a:moveTo>
                <a:lnTo>
                  <a:pt x="2833729" y="0"/>
                </a:lnTo>
                <a:lnTo>
                  <a:pt x="2833729" y="1887973"/>
                </a:lnTo>
                <a:lnTo>
                  <a:pt x="0" y="188797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09841" y="5621932"/>
            <a:ext cx="3298651" cy="2197727"/>
          </a:xfrm>
          <a:custGeom>
            <a:avLst/>
            <a:gdLst/>
            <a:ahLst/>
            <a:cxnLst/>
            <a:rect r="r" b="b" t="t" l="l"/>
            <a:pathLst>
              <a:path h="2197727" w="3298651">
                <a:moveTo>
                  <a:pt x="0" y="0"/>
                </a:moveTo>
                <a:lnTo>
                  <a:pt x="3298651" y="0"/>
                </a:lnTo>
                <a:lnTo>
                  <a:pt x="3298651" y="2197727"/>
                </a:lnTo>
                <a:lnTo>
                  <a:pt x="0" y="21977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293275" y="7791300"/>
            <a:ext cx="1913195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factory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76123" y="7791300"/>
            <a:ext cx="2600692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refinary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234157" y="7733934"/>
            <a:ext cx="3663733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chemicals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432910" y="4186490"/>
            <a:ext cx="3826390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transportation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38714" y="4153488"/>
            <a:ext cx="2238101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cotton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823700" y="7791300"/>
            <a:ext cx="1919123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dye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149872" y="4153488"/>
            <a:ext cx="2238101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natural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756653" y="4153488"/>
            <a:ext cx="2238101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synthetic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3784956" y="5750212"/>
            <a:ext cx="2852619" cy="1879163"/>
          </a:xfrm>
          <a:custGeom>
            <a:avLst/>
            <a:gdLst/>
            <a:ahLst/>
            <a:cxnLst/>
            <a:rect r="r" b="b" t="t" l="l"/>
            <a:pathLst>
              <a:path h="1879163" w="2852619">
                <a:moveTo>
                  <a:pt x="0" y="0"/>
                </a:moveTo>
                <a:lnTo>
                  <a:pt x="2852619" y="0"/>
                </a:lnTo>
                <a:lnTo>
                  <a:pt x="2852619" y="1879163"/>
                </a:lnTo>
                <a:lnTo>
                  <a:pt x="0" y="18791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11471" y="232850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Key Words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05611" y="166542"/>
            <a:ext cx="1287439" cy="1242379"/>
          </a:xfrm>
          <a:custGeom>
            <a:avLst/>
            <a:gdLst/>
            <a:ahLst/>
            <a:cxnLst/>
            <a:rect r="r" b="b" t="t" l="l"/>
            <a:pathLst>
              <a:path h="1242379" w="1287439">
                <a:moveTo>
                  <a:pt x="0" y="0"/>
                </a:moveTo>
                <a:lnTo>
                  <a:pt x="1287439" y="0"/>
                </a:lnTo>
                <a:lnTo>
                  <a:pt x="1287439" y="1242378"/>
                </a:lnTo>
                <a:lnTo>
                  <a:pt x="0" y="12423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349813" y="2032488"/>
            <a:ext cx="1595588" cy="1583621"/>
          </a:xfrm>
          <a:custGeom>
            <a:avLst/>
            <a:gdLst/>
            <a:ahLst/>
            <a:cxnLst/>
            <a:rect r="r" b="b" t="t" l="l"/>
            <a:pathLst>
              <a:path h="1583621" w="1595588">
                <a:moveTo>
                  <a:pt x="0" y="0"/>
                </a:moveTo>
                <a:lnTo>
                  <a:pt x="1595588" y="0"/>
                </a:lnTo>
                <a:lnTo>
                  <a:pt x="1595588" y="1583621"/>
                </a:lnTo>
                <a:lnTo>
                  <a:pt x="0" y="15836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99749" y="1905465"/>
            <a:ext cx="1794022" cy="1837667"/>
          </a:xfrm>
          <a:custGeom>
            <a:avLst/>
            <a:gdLst/>
            <a:ahLst/>
            <a:cxnLst/>
            <a:rect r="r" b="b" t="t" l="l"/>
            <a:pathLst>
              <a:path h="1837667" w="1794022">
                <a:moveTo>
                  <a:pt x="0" y="0"/>
                </a:moveTo>
                <a:lnTo>
                  <a:pt x="1794022" y="0"/>
                </a:lnTo>
                <a:lnTo>
                  <a:pt x="1794022" y="1837667"/>
                </a:lnTo>
                <a:lnTo>
                  <a:pt x="0" y="18376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263157" y="4900742"/>
            <a:ext cx="1895072" cy="1643177"/>
          </a:xfrm>
          <a:custGeom>
            <a:avLst/>
            <a:gdLst/>
            <a:ahLst/>
            <a:cxnLst/>
            <a:rect r="r" b="b" t="t" l="l"/>
            <a:pathLst>
              <a:path h="1643177" w="1895072">
                <a:moveTo>
                  <a:pt x="0" y="0"/>
                </a:moveTo>
                <a:lnTo>
                  <a:pt x="1895071" y="0"/>
                </a:lnTo>
                <a:lnTo>
                  <a:pt x="1895071" y="1643177"/>
                </a:lnTo>
                <a:lnTo>
                  <a:pt x="0" y="16431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30143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5068140" y="6516730"/>
            <a:ext cx="2870918" cy="577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8"/>
              </a:lnSpc>
            </a:pPr>
            <a:r>
              <a:rPr lang="en-US" sz="3391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chemicals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223884" y="3736937"/>
            <a:ext cx="2998376" cy="577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8"/>
              </a:lnSpc>
            </a:pPr>
            <a:r>
              <a:rPr lang="en-US" sz="3391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transportation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395690" y="6561682"/>
            <a:ext cx="1503833" cy="577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8"/>
              </a:lnSpc>
            </a:pPr>
            <a:r>
              <a:rPr lang="en-US" sz="3391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dye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43152" y="3711076"/>
            <a:ext cx="1753786" cy="577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8"/>
              </a:lnSpc>
            </a:pPr>
            <a:r>
              <a:rPr lang="en-US" sz="3391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synthetic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499749" y="4961777"/>
            <a:ext cx="2235325" cy="1472520"/>
          </a:xfrm>
          <a:custGeom>
            <a:avLst/>
            <a:gdLst/>
            <a:ahLst/>
            <a:cxnLst/>
            <a:rect r="r" b="b" t="t" l="l"/>
            <a:pathLst>
              <a:path h="1472520" w="2235325">
                <a:moveTo>
                  <a:pt x="0" y="0"/>
                </a:moveTo>
                <a:lnTo>
                  <a:pt x="2235325" y="0"/>
                </a:lnTo>
                <a:lnTo>
                  <a:pt x="2235325" y="1472520"/>
                </a:lnTo>
                <a:lnTo>
                  <a:pt x="0" y="1472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05611" y="1657815"/>
            <a:ext cx="10977422" cy="8752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47"/>
              </a:lnSpc>
            </a:pPr>
            <a:r>
              <a:rPr lang="en-US" sz="4328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1) </a:t>
            </a:r>
            <a:r>
              <a:rPr lang="en-US" sz="4328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My backpack is made from a _______ fabric that doesn’t come from nature.</a:t>
            </a:r>
          </a:p>
          <a:p>
            <a:pPr algn="l">
              <a:lnSpc>
                <a:spcPts val="7747"/>
              </a:lnSpc>
            </a:pPr>
            <a:r>
              <a:rPr lang="en-US" sz="4328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2) We use red ____ to change the colour of my clothes. </a:t>
            </a:r>
          </a:p>
          <a:p>
            <a:pPr algn="l">
              <a:lnSpc>
                <a:spcPts val="7747"/>
              </a:lnSpc>
            </a:pPr>
            <a:r>
              <a:rPr lang="en-US" sz="4328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3) Some ______ are used to make synthetic materials.</a:t>
            </a:r>
          </a:p>
          <a:p>
            <a:pPr algn="l">
              <a:lnSpc>
                <a:spcPts val="7747"/>
              </a:lnSpc>
            </a:pPr>
            <a:r>
              <a:rPr lang="en-US" sz="4328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4) _______ like buses and trains helps people get to school.</a:t>
            </a:r>
          </a:p>
          <a:p>
            <a:pPr algn="l">
              <a:lnSpc>
                <a:spcPts val="7747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11471" y="232850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Key Words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05611" y="166542"/>
            <a:ext cx="1287439" cy="1242379"/>
          </a:xfrm>
          <a:custGeom>
            <a:avLst/>
            <a:gdLst/>
            <a:ahLst/>
            <a:cxnLst/>
            <a:rect r="r" b="b" t="t" l="l"/>
            <a:pathLst>
              <a:path h="1242379" w="1287439">
                <a:moveTo>
                  <a:pt x="0" y="0"/>
                </a:moveTo>
                <a:lnTo>
                  <a:pt x="1287439" y="0"/>
                </a:lnTo>
                <a:lnTo>
                  <a:pt x="1287439" y="1242378"/>
                </a:lnTo>
                <a:lnTo>
                  <a:pt x="0" y="12423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240109" y="2267078"/>
            <a:ext cx="2553523" cy="1701285"/>
          </a:xfrm>
          <a:custGeom>
            <a:avLst/>
            <a:gdLst/>
            <a:ahLst/>
            <a:cxnLst/>
            <a:rect r="r" b="b" t="t" l="l"/>
            <a:pathLst>
              <a:path h="1701285" w="2553523">
                <a:moveTo>
                  <a:pt x="0" y="0"/>
                </a:moveTo>
                <a:lnTo>
                  <a:pt x="2553522" y="0"/>
                </a:lnTo>
                <a:lnTo>
                  <a:pt x="2553522" y="1701284"/>
                </a:lnTo>
                <a:lnTo>
                  <a:pt x="0" y="17012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465366" y="2293552"/>
            <a:ext cx="2123373" cy="1674810"/>
          </a:xfrm>
          <a:custGeom>
            <a:avLst/>
            <a:gdLst/>
            <a:ahLst/>
            <a:cxnLst/>
            <a:rect r="r" b="b" t="t" l="l"/>
            <a:pathLst>
              <a:path h="1674810" w="2123373">
                <a:moveTo>
                  <a:pt x="0" y="0"/>
                </a:moveTo>
                <a:lnTo>
                  <a:pt x="2123373" y="0"/>
                </a:lnTo>
                <a:lnTo>
                  <a:pt x="2123373" y="1674810"/>
                </a:lnTo>
                <a:lnTo>
                  <a:pt x="0" y="16748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545823" y="2389998"/>
            <a:ext cx="1451546" cy="1469308"/>
          </a:xfrm>
          <a:custGeom>
            <a:avLst/>
            <a:gdLst/>
            <a:ahLst/>
            <a:cxnLst/>
            <a:rect r="r" b="b" t="t" l="l"/>
            <a:pathLst>
              <a:path h="1469308" w="1451546">
                <a:moveTo>
                  <a:pt x="0" y="0"/>
                </a:moveTo>
                <a:lnTo>
                  <a:pt x="1451546" y="0"/>
                </a:lnTo>
                <a:lnTo>
                  <a:pt x="1451546" y="1469308"/>
                </a:lnTo>
                <a:lnTo>
                  <a:pt x="0" y="14693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4644" t="0" r="-8130" b="-3271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378874" y="5565809"/>
            <a:ext cx="2553523" cy="1701285"/>
          </a:xfrm>
          <a:custGeom>
            <a:avLst/>
            <a:gdLst/>
            <a:ahLst/>
            <a:cxnLst/>
            <a:rect r="r" b="b" t="t" l="l"/>
            <a:pathLst>
              <a:path h="1701285" w="2553523">
                <a:moveTo>
                  <a:pt x="0" y="0"/>
                </a:moveTo>
                <a:lnTo>
                  <a:pt x="2553523" y="0"/>
                </a:lnTo>
                <a:lnTo>
                  <a:pt x="2553523" y="1701284"/>
                </a:lnTo>
                <a:lnTo>
                  <a:pt x="0" y="17012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786146" y="5400237"/>
            <a:ext cx="2972472" cy="1980410"/>
          </a:xfrm>
          <a:custGeom>
            <a:avLst/>
            <a:gdLst/>
            <a:ahLst/>
            <a:cxnLst/>
            <a:rect r="r" b="b" t="t" l="l"/>
            <a:pathLst>
              <a:path h="1980410" w="2972472">
                <a:moveTo>
                  <a:pt x="0" y="0"/>
                </a:moveTo>
                <a:lnTo>
                  <a:pt x="2972472" y="0"/>
                </a:lnTo>
                <a:lnTo>
                  <a:pt x="2972472" y="1980410"/>
                </a:lnTo>
                <a:lnTo>
                  <a:pt x="0" y="19804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5311889" y="7356140"/>
            <a:ext cx="1724013" cy="663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factory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483872" y="7356140"/>
            <a:ext cx="2343528" cy="663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refinary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810609" y="4078044"/>
            <a:ext cx="2016791" cy="663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cotton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182666" y="4078044"/>
            <a:ext cx="2016791" cy="663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natural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01043" y="2204922"/>
            <a:ext cx="10839066" cy="5062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42"/>
              </a:lnSpc>
            </a:pPr>
            <a:r>
              <a:rPr lang="en-US" sz="427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1) I wore a _____ shirt that was soft. </a:t>
            </a:r>
          </a:p>
          <a:p>
            <a:pPr algn="l">
              <a:lnSpc>
                <a:spcPts val="10342"/>
              </a:lnSpc>
            </a:pPr>
            <a:r>
              <a:rPr lang="en-US" sz="427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2) The oil was cleaned at the ___________. </a:t>
            </a:r>
          </a:p>
          <a:p>
            <a:pPr algn="l">
              <a:lnSpc>
                <a:spcPts val="10342"/>
              </a:lnSpc>
            </a:pPr>
            <a:r>
              <a:rPr lang="en-US" sz="427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3) They toy was made in a big _________. </a:t>
            </a:r>
          </a:p>
          <a:p>
            <a:pPr algn="l">
              <a:lnSpc>
                <a:spcPts val="10342"/>
              </a:lnSpc>
            </a:pPr>
            <a:r>
              <a:rPr lang="en-US" sz="427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4) Cotton is a _______ material.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39448" y="8728501"/>
            <a:ext cx="13692950" cy="114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42"/>
              </a:lnSpc>
            </a:pPr>
            <a:r>
              <a:rPr lang="en-US" sz="427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Challenge: Put these words into your own sentence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636414" y="1408441"/>
            <a:ext cx="4230968" cy="7170911"/>
            <a:chOff x="0" y="0"/>
            <a:chExt cx="5641291" cy="95612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1060639"/>
              <a:ext cx="5641291" cy="8500576"/>
            </a:xfrm>
            <a:custGeom>
              <a:avLst/>
              <a:gdLst/>
              <a:ahLst/>
              <a:cxnLst/>
              <a:rect r="r" b="b" t="t" l="l"/>
              <a:pathLst>
                <a:path h="8500576" w="5641291">
                  <a:moveTo>
                    <a:pt x="0" y="0"/>
                  </a:moveTo>
                  <a:lnTo>
                    <a:pt x="5641291" y="0"/>
                  </a:lnTo>
                  <a:lnTo>
                    <a:pt x="5641291" y="8500576"/>
                  </a:lnTo>
                  <a:lnTo>
                    <a:pt x="0" y="8500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493688">
              <a:off x="2230646" y="189676"/>
              <a:ext cx="2775976" cy="1741925"/>
            </a:xfrm>
            <a:custGeom>
              <a:avLst/>
              <a:gdLst/>
              <a:ahLst/>
              <a:cxnLst/>
              <a:rect r="r" b="b" t="t" l="l"/>
              <a:pathLst>
                <a:path h="1741925" w="2775976">
                  <a:moveTo>
                    <a:pt x="0" y="0"/>
                  </a:moveTo>
                  <a:lnTo>
                    <a:pt x="2775976" y="0"/>
                  </a:lnTo>
                  <a:lnTo>
                    <a:pt x="2775976" y="1741925"/>
                  </a:lnTo>
                  <a:lnTo>
                    <a:pt x="0" y="1741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6432" t="0" r="0" b="-6432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602779" y="2121278"/>
              <a:ext cx="2435732" cy="1536726"/>
            </a:xfrm>
            <a:custGeom>
              <a:avLst/>
              <a:gdLst/>
              <a:ahLst/>
              <a:cxnLst/>
              <a:rect r="r" b="b" t="t" l="l"/>
              <a:pathLst>
                <a:path h="1536726" w="2435732">
                  <a:moveTo>
                    <a:pt x="0" y="0"/>
                  </a:moveTo>
                  <a:lnTo>
                    <a:pt x="2435733" y="0"/>
                  </a:lnTo>
                  <a:lnTo>
                    <a:pt x="2435733" y="1536726"/>
                  </a:lnTo>
                  <a:lnTo>
                    <a:pt x="0" y="1536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323811" y="2947583"/>
            <a:ext cx="4673104" cy="6921298"/>
            <a:chOff x="0" y="0"/>
            <a:chExt cx="6230806" cy="922839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1350367"/>
              <a:ext cx="6230806" cy="7878030"/>
            </a:xfrm>
            <a:custGeom>
              <a:avLst/>
              <a:gdLst/>
              <a:ahLst/>
              <a:cxnLst/>
              <a:rect r="r" b="b" t="t" l="l"/>
              <a:pathLst>
                <a:path h="7878030" w="6230806">
                  <a:moveTo>
                    <a:pt x="0" y="0"/>
                  </a:moveTo>
                  <a:lnTo>
                    <a:pt x="6230806" y="0"/>
                  </a:lnTo>
                  <a:lnTo>
                    <a:pt x="6230806" y="7878030"/>
                  </a:lnTo>
                  <a:lnTo>
                    <a:pt x="0" y="787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560156" y="3158403"/>
              <a:ext cx="2273077" cy="1599420"/>
            </a:xfrm>
            <a:custGeom>
              <a:avLst/>
              <a:gdLst/>
              <a:ahLst/>
              <a:cxnLst/>
              <a:rect r="r" b="b" t="t" l="l"/>
              <a:pathLst>
                <a:path h="1599420" w="2273077">
                  <a:moveTo>
                    <a:pt x="0" y="0"/>
                  </a:moveTo>
                  <a:lnTo>
                    <a:pt x="2273077" y="0"/>
                  </a:lnTo>
                  <a:lnTo>
                    <a:pt x="2273077" y="1599420"/>
                  </a:lnTo>
                  <a:lnTo>
                    <a:pt x="0" y="159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140674">
              <a:off x="1046095" y="97694"/>
              <a:ext cx="4841195" cy="3177584"/>
            </a:xfrm>
            <a:custGeom>
              <a:avLst/>
              <a:gdLst/>
              <a:ahLst/>
              <a:cxnLst/>
              <a:rect r="r" b="b" t="t" l="l"/>
              <a:pathLst>
                <a:path h="3177584" w="4841195">
                  <a:moveTo>
                    <a:pt x="0" y="0"/>
                  </a:moveTo>
                  <a:lnTo>
                    <a:pt x="4841195" y="0"/>
                  </a:lnTo>
                  <a:lnTo>
                    <a:pt x="4841195" y="3177585"/>
                  </a:lnTo>
                  <a:lnTo>
                    <a:pt x="0" y="3177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true" flipV="false" rot="0">
            <a:off x="7677541" y="0"/>
            <a:ext cx="6502113" cy="4941606"/>
          </a:xfrm>
          <a:custGeom>
            <a:avLst/>
            <a:gdLst/>
            <a:ahLst/>
            <a:cxnLst/>
            <a:rect r="r" b="b" t="t" l="l"/>
            <a:pathLst>
              <a:path h="4941606" w="6502113">
                <a:moveTo>
                  <a:pt x="6502113" y="0"/>
                </a:moveTo>
                <a:lnTo>
                  <a:pt x="0" y="0"/>
                </a:lnTo>
                <a:lnTo>
                  <a:pt x="0" y="4941606"/>
                </a:lnTo>
                <a:lnTo>
                  <a:pt x="6502113" y="4941606"/>
                </a:lnTo>
                <a:lnTo>
                  <a:pt x="650211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434865" y="6334701"/>
            <a:ext cx="9418269" cy="2613570"/>
          </a:xfrm>
          <a:custGeom>
            <a:avLst/>
            <a:gdLst/>
            <a:ahLst/>
            <a:cxnLst/>
            <a:rect r="r" b="b" t="t" l="l"/>
            <a:pathLst>
              <a:path h="2613570" w="9418269">
                <a:moveTo>
                  <a:pt x="0" y="0"/>
                </a:moveTo>
                <a:lnTo>
                  <a:pt x="9418270" y="0"/>
                </a:lnTo>
                <a:lnTo>
                  <a:pt x="9418270" y="2613570"/>
                </a:lnTo>
                <a:lnTo>
                  <a:pt x="0" y="261357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526147" y="1118746"/>
            <a:ext cx="4804901" cy="2646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61"/>
              </a:lnSpc>
              <a:spcBef>
                <a:spcPct val="0"/>
              </a:spcBef>
            </a:pPr>
            <a:r>
              <a:rPr lang="en-US" sz="304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does the cotton from the plants suddenly end up in a jumper in the shop? Does that happen straight away?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768200" y="6648822"/>
            <a:ext cx="7562848" cy="1743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6"/>
              </a:lnSpc>
              <a:spcBef>
                <a:spcPct val="0"/>
              </a:spcBef>
            </a:pPr>
            <a:r>
              <a:rPr lang="en-US" sz="3347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Oh no Nancy</a:t>
            </a:r>
            <a:r>
              <a:rPr lang="en-US" sz="3347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! That cotton jumper has been on a big journey. Let’s find out all about it!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9495" y="498682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4"/>
                </a:lnTo>
                <a:lnTo>
                  <a:pt x="0" y="109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725769" y="1949145"/>
            <a:ext cx="11952366" cy="6827789"/>
          </a:xfrm>
          <a:custGeom>
            <a:avLst/>
            <a:gdLst/>
            <a:ahLst/>
            <a:cxnLst/>
            <a:rect r="r" b="b" t="t" l="l"/>
            <a:pathLst>
              <a:path h="6827789" w="11952366">
                <a:moveTo>
                  <a:pt x="0" y="0"/>
                </a:moveTo>
                <a:lnTo>
                  <a:pt x="11952366" y="0"/>
                </a:lnTo>
                <a:lnTo>
                  <a:pt x="11952366" y="6827789"/>
                </a:lnTo>
                <a:lnTo>
                  <a:pt x="0" y="6827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AutoShape 9" id="9"/>
          <p:cNvSpPr/>
          <p:nvPr/>
        </p:nvSpPr>
        <p:spPr>
          <a:xfrm>
            <a:off x="2567806" y="3873554"/>
            <a:ext cx="2912687" cy="347873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0" id="10"/>
          <p:cNvSpPr/>
          <p:nvPr/>
        </p:nvSpPr>
        <p:spPr>
          <a:xfrm flipH="true" flipV="true">
            <a:off x="12207432" y="5143500"/>
            <a:ext cx="2908715" cy="66265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1" id="11"/>
          <p:cNvSpPr/>
          <p:nvPr/>
        </p:nvSpPr>
        <p:spPr>
          <a:xfrm flipH="true">
            <a:off x="8438056" y="3795467"/>
            <a:ext cx="6804653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12" id="12"/>
          <p:cNvGrpSpPr/>
          <p:nvPr/>
        </p:nvGrpSpPr>
        <p:grpSpPr>
          <a:xfrm rot="0">
            <a:off x="5382578" y="4185285"/>
            <a:ext cx="465772" cy="283845"/>
            <a:chOff x="0" y="0"/>
            <a:chExt cx="621030" cy="3784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5720" y="48260"/>
              <a:ext cx="528320" cy="281940"/>
            </a:xfrm>
            <a:custGeom>
              <a:avLst/>
              <a:gdLst/>
              <a:ahLst/>
              <a:cxnLst/>
              <a:rect r="r" b="b" t="t" l="l"/>
              <a:pathLst>
                <a:path h="281940" w="528320">
                  <a:moveTo>
                    <a:pt x="99060" y="2540"/>
                  </a:moveTo>
                  <a:cubicBezTo>
                    <a:pt x="524510" y="167640"/>
                    <a:pt x="528320" y="195580"/>
                    <a:pt x="524510" y="217170"/>
                  </a:cubicBezTo>
                  <a:cubicBezTo>
                    <a:pt x="519430" y="237490"/>
                    <a:pt x="496570" y="265430"/>
                    <a:pt x="476250" y="273050"/>
                  </a:cubicBezTo>
                  <a:cubicBezTo>
                    <a:pt x="455930" y="281940"/>
                    <a:pt x="420370" y="278130"/>
                    <a:pt x="402590" y="266700"/>
                  </a:cubicBezTo>
                  <a:cubicBezTo>
                    <a:pt x="383540" y="254000"/>
                    <a:pt x="367030" y="222250"/>
                    <a:pt x="367030" y="200660"/>
                  </a:cubicBezTo>
                  <a:cubicBezTo>
                    <a:pt x="367030" y="179070"/>
                    <a:pt x="383540" y="147320"/>
                    <a:pt x="401320" y="134620"/>
                  </a:cubicBezTo>
                  <a:cubicBezTo>
                    <a:pt x="419100" y="121920"/>
                    <a:pt x="454660" y="118110"/>
                    <a:pt x="474980" y="125730"/>
                  </a:cubicBezTo>
                  <a:cubicBezTo>
                    <a:pt x="495300" y="134620"/>
                    <a:pt x="516890" y="162560"/>
                    <a:pt x="523240" y="182880"/>
                  </a:cubicBezTo>
                  <a:cubicBezTo>
                    <a:pt x="528320" y="198120"/>
                    <a:pt x="525780" y="218440"/>
                    <a:pt x="518160" y="232410"/>
                  </a:cubicBezTo>
                  <a:cubicBezTo>
                    <a:pt x="511810" y="247650"/>
                    <a:pt x="497840" y="262890"/>
                    <a:pt x="483870" y="270510"/>
                  </a:cubicBezTo>
                  <a:cubicBezTo>
                    <a:pt x="469900" y="278130"/>
                    <a:pt x="453390" y="279400"/>
                    <a:pt x="434340" y="278130"/>
                  </a:cubicBezTo>
                  <a:cubicBezTo>
                    <a:pt x="407670" y="278130"/>
                    <a:pt x="378460" y="267970"/>
                    <a:pt x="337820" y="255270"/>
                  </a:cubicBezTo>
                  <a:cubicBezTo>
                    <a:pt x="262890" y="232410"/>
                    <a:pt x="66040" y="167640"/>
                    <a:pt x="24130" y="133350"/>
                  </a:cubicBezTo>
                  <a:cubicBezTo>
                    <a:pt x="11430" y="123190"/>
                    <a:pt x="7620" y="115570"/>
                    <a:pt x="5080" y="102870"/>
                  </a:cubicBezTo>
                  <a:cubicBezTo>
                    <a:pt x="0" y="87630"/>
                    <a:pt x="0" y="63500"/>
                    <a:pt x="6350" y="46990"/>
                  </a:cubicBezTo>
                  <a:cubicBezTo>
                    <a:pt x="12700" y="31750"/>
                    <a:pt x="29210" y="15240"/>
                    <a:pt x="44450" y="7620"/>
                  </a:cubicBezTo>
                  <a:cubicBezTo>
                    <a:pt x="59690" y="0"/>
                    <a:pt x="99060" y="2540"/>
                    <a:pt x="99060" y="25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5902642" y="4369118"/>
            <a:ext cx="631507" cy="481012"/>
            <a:chOff x="0" y="0"/>
            <a:chExt cx="842010" cy="64135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50800" y="49530"/>
              <a:ext cx="746760" cy="543560"/>
            </a:xfrm>
            <a:custGeom>
              <a:avLst/>
              <a:gdLst/>
              <a:ahLst/>
              <a:cxnLst/>
              <a:rect r="r" b="b" t="t" l="l"/>
              <a:pathLst>
                <a:path h="543560" w="746760">
                  <a:moveTo>
                    <a:pt x="118110" y="15240"/>
                  </a:moveTo>
                  <a:cubicBezTo>
                    <a:pt x="543560" y="334010"/>
                    <a:pt x="698500" y="373380"/>
                    <a:pt x="731520" y="422910"/>
                  </a:cubicBezTo>
                  <a:cubicBezTo>
                    <a:pt x="746760" y="447040"/>
                    <a:pt x="744220" y="474980"/>
                    <a:pt x="737870" y="494030"/>
                  </a:cubicBezTo>
                  <a:cubicBezTo>
                    <a:pt x="732790" y="509270"/>
                    <a:pt x="720090" y="523240"/>
                    <a:pt x="706120" y="530860"/>
                  </a:cubicBezTo>
                  <a:cubicBezTo>
                    <a:pt x="693420" y="538480"/>
                    <a:pt x="674370" y="543560"/>
                    <a:pt x="659130" y="541020"/>
                  </a:cubicBezTo>
                  <a:cubicBezTo>
                    <a:pt x="638810" y="537210"/>
                    <a:pt x="609600" y="518160"/>
                    <a:pt x="600710" y="500380"/>
                  </a:cubicBezTo>
                  <a:cubicBezTo>
                    <a:pt x="590550" y="481330"/>
                    <a:pt x="593090" y="447040"/>
                    <a:pt x="600710" y="427990"/>
                  </a:cubicBezTo>
                  <a:cubicBezTo>
                    <a:pt x="608330" y="414020"/>
                    <a:pt x="623570" y="401320"/>
                    <a:pt x="637540" y="396240"/>
                  </a:cubicBezTo>
                  <a:cubicBezTo>
                    <a:pt x="651510" y="389890"/>
                    <a:pt x="669290" y="386080"/>
                    <a:pt x="685800" y="391160"/>
                  </a:cubicBezTo>
                  <a:cubicBezTo>
                    <a:pt x="703580" y="397510"/>
                    <a:pt x="731520" y="417830"/>
                    <a:pt x="739140" y="438150"/>
                  </a:cubicBezTo>
                  <a:cubicBezTo>
                    <a:pt x="746760" y="457200"/>
                    <a:pt x="742950" y="491490"/>
                    <a:pt x="730250" y="509270"/>
                  </a:cubicBezTo>
                  <a:cubicBezTo>
                    <a:pt x="718820" y="525780"/>
                    <a:pt x="695960" y="541020"/>
                    <a:pt x="666750" y="541020"/>
                  </a:cubicBezTo>
                  <a:cubicBezTo>
                    <a:pt x="609600" y="542290"/>
                    <a:pt x="499110" y="474980"/>
                    <a:pt x="407670" y="419100"/>
                  </a:cubicBezTo>
                  <a:cubicBezTo>
                    <a:pt x="287020" y="346710"/>
                    <a:pt x="64770" y="187960"/>
                    <a:pt x="17780" y="125730"/>
                  </a:cubicBezTo>
                  <a:cubicBezTo>
                    <a:pt x="2540" y="105410"/>
                    <a:pt x="0" y="92710"/>
                    <a:pt x="0" y="76200"/>
                  </a:cubicBezTo>
                  <a:cubicBezTo>
                    <a:pt x="0" y="59690"/>
                    <a:pt x="7620" y="38100"/>
                    <a:pt x="19050" y="26670"/>
                  </a:cubicBezTo>
                  <a:cubicBezTo>
                    <a:pt x="30480" y="13970"/>
                    <a:pt x="49530" y="3810"/>
                    <a:pt x="66040" y="1270"/>
                  </a:cubicBezTo>
                  <a:cubicBezTo>
                    <a:pt x="82550" y="0"/>
                    <a:pt x="118110" y="15240"/>
                    <a:pt x="118110" y="152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6777990" y="4723447"/>
            <a:ext cx="755332" cy="372428"/>
            <a:chOff x="0" y="0"/>
            <a:chExt cx="1007110" cy="49657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9530" y="48260"/>
              <a:ext cx="910590" cy="398780"/>
            </a:xfrm>
            <a:custGeom>
              <a:avLst/>
              <a:gdLst/>
              <a:ahLst/>
              <a:cxnLst/>
              <a:rect r="r" b="b" t="t" l="l"/>
              <a:pathLst>
                <a:path h="398780" w="910590">
                  <a:moveTo>
                    <a:pt x="114300" y="12700"/>
                  </a:moveTo>
                  <a:cubicBezTo>
                    <a:pt x="264160" y="102870"/>
                    <a:pt x="356870" y="138430"/>
                    <a:pt x="427990" y="162560"/>
                  </a:cubicBezTo>
                  <a:cubicBezTo>
                    <a:pt x="490220" y="184150"/>
                    <a:pt x="542290" y="201930"/>
                    <a:pt x="608330" y="215900"/>
                  </a:cubicBezTo>
                  <a:cubicBezTo>
                    <a:pt x="684530" y="232410"/>
                    <a:pt x="810260" y="224790"/>
                    <a:pt x="858520" y="250190"/>
                  </a:cubicBezTo>
                  <a:cubicBezTo>
                    <a:pt x="883920" y="264160"/>
                    <a:pt x="899160" y="285750"/>
                    <a:pt x="905510" y="304800"/>
                  </a:cubicBezTo>
                  <a:cubicBezTo>
                    <a:pt x="910590" y="320040"/>
                    <a:pt x="906780" y="337820"/>
                    <a:pt x="900430" y="351790"/>
                  </a:cubicBezTo>
                  <a:cubicBezTo>
                    <a:pt x="894080" y="365760"/>
                    <a:pt x="881380" y="379730"/>
                    <a:pt x="867410" y="387350"/>
                  </a:cubicBezTo>
                  <a:cubicBezTo>
                    <a:pt x="853440" y="394970"/>
                    <a:pt x="834390" y="398780"/>
                    <a:pt x="820420" y="396240"/>
                  </a:cubicBezTo>
                  <a:cubicBezTo>
                    <a:pt x="805180" y="393700"/>
                    <a:pt x="787400" y="386080"/>
                    <a:pt x="777240" y="373380"/>
                  </a:cubicBezTo>
                  <a:cubicBezTo>
                    <a:pt x="764540" y="358140"/>
                    <a:pt x="753110" y="326390"/>
                    <a:pt x="756920" y="306070"/>
                  </a:cubicBezTo>
                  <a:cubicBezTo>
                    <a:pt x="762000" y="285750"/>
                    <a:pt x="783590" y="259080"/>
                    <a:pt x="802640" y="251460"/>
                  </a:cubicBezTo>
                  <a:cubicBezTo>
                    <a:pt x="821690" y="243840"/>
                    <a:pt x="855980" y="248920"/>
                    <a:pt x="873760" y="257810"/>
                  </a:cubicBezTo>
                  <a:cubicBezTo>
                    <a:pt x="887730" y="265430"/>
                    <a:pt x="897890" y="281940"/>
                    <a:pt x="902970" y="295910"/>
                  </a:cubicBezTo>
                  <a:cubicBezTo>
                    <a:pt x="908050" y="311150"/>
                    <a:pt x="908050" y="330200"/>
                    <a:pt x="902970" y="344170"/>
                  </a:cubicBezTo>
                  <a:cubicBezTo>
                    <a:pt x="899160" y="359410"/>
                    <a:pt x="886460" y="374650"/>
                    <a:pt x="875030" y="383540"/>
                  </a:cubicBezTo>
                  <a:cubicBezTo>
                    <a:pt x="862330" y="392430"/>
                    <a:pt x="849630" y="396240"/>
                    <a:pt x="828040" y="396240"/>
                  </a:cubicBezTo>
                  <a:cubicBezTo>
                    <a:pt x="777240" y="398780"/>
                    <a:pt x="647700" y="368300"/>
                    <a:pt x="567690" y="349250"/>
                  </a:cubicBezTo>
                  <a:cubicBezTo>
                    <a:pt x="497840" y="332740"/>
                    <a:pt x="443230" y="314960"/>
                    <a:pt x="375920" y="292100"/>
                  </a:cubicBezTo>
                  <a:cubicBezTo>
                    <a:pt x="298450" y="265430"/>
                    <a:pt x="194310" y="228600"/>
                    <a:pt x="130810" y="196850"/>
                  </a:cubicBezTo>
                  <a:cubicBezTo>
                    <a:pt x="85090" y="173990"/>
                    <a:pt x="41910" y="151130"/>
                    <a:pt x="21590" y="127000"/>
                  </a:cubicBezTo>
                  <a:cubicBezTo>
                    <a:pt x="8890" y="111760"/>
                    <a:pt x="1270" y="95250"/>
                    <a:pt x="1270" y="78740"/>
                  </a:cubicBezTo>
                  <a:cubicBezTo>
                    <a:pt x="0" y="62230"/>
                    <a:pt x="6350" y="41910"/>
                    <a:pt x="16510" y="29210"/>
                  </a:cubicBezTo>
                  <a:cubicBezTo>
                    <a:pt x="27940" y="16510"/>
                    <a:pt x="45720" y="5080"/>
                    <a:pt x="62230" y="2540"/>
                  </a:cubicBezTo>
                  <a:cubicBezTo>
                    <a:pt x="78740" y="0"/>
                    <a:pt x="114300" y="12700"/>
                    <a:pt x="114300" y="127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7547610" y="4893945"/>
            <a:ext cx="641032" cy="290512"/>
            <a:chOff x="0" y="0"/>
            <a:chExt cx="854710" cy="38735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44450" y="48260"/>
              <a:ext cx="764540" cy="298450"/>
            </a:xfrm>
            <a:custGeom>
              <a:avLst/>
              <a:gdLst/>
              <a:ahLst/>
              <a:cxnLst/>
              <a:rect r="r" b="b" t="t" l="l"/>
              <a:pathLst>
                <a:path h="298450" w="764540">
                  <a:moveTo>
                    <a:pt x="95250" y="2540"/>
                  </a:moveTo>
                  <a:cubicBezTo>
                    <a:pt x="621030" y="146050"/>
                    <a:pt x="678180" y="130810"/>
                    <a:pt x="713740" y="148590"/>
                  </a:cubicBezTo>
                  <a:cubicBezTo>
                    <a:pt x="736600" y="160020"/>
                    <a:pt x="753110" y="180340"/>
                    <a:pt x="759460" y="198120"/>
                  </a:cubicBezTo>
                  <a:cubicBezTo>
                    <a:pt x="764540" y="213360"/>
                    <a:pt x="763270" y="231140"/>
                    <a:pt x="755650" y="243840"/>
                  </a:cubicBezTo>
                  <a:cubicBezTo>
                    <a:pt x="748030" y="260350"/>
                    <a:pt x="722630" y="281940"/>
                    <a:pt x="703580" y="287020"/>
                  </a:cubicBezTo>
                  <a:cubicBezTo>
                    <a:pt x="689610" y="292100"/>
                    <a:pt x="671830" y="288290"/>
                    <a:pt x="657860" y="281940"/>
                  </a:cubicBezTo>
                  <a:cubicBezTo>
                    <a:pt x="645160" y="275590"/>
                    <a:pt x="632460" y="262890"/>
                    <a:pt x="624840" y="248920"/>
                  </a:cubicBezTo>
                  <a:cubicBezTo>
                    <a:pt x="618490" y="236220"/>
                    <a:pt x="614680" y="218440"/>
                    <a:pt x="618490" y="203200"/>
                  </a:cubicBezTo>
                  <a:cubicBezTo>
                    <a:pt x="623570" y="185420"/>
                    <a:pt x="643890" y="160020"/>
                    <a:pt x="660400" y="151130"/>
                  </a:cubicBezTo>
                  <a:cubicBezTo>
                    <a:pt x="674370" y="143510"/>
                    <a:pt x="692150" y="143510"/>
                    <a:pt x="706120" y="146050"/>
                  </a:cubicBezTo>
                  <a:cubicBezTo>
                    <a:pt x="720090" y="149860"/>
                    <a:pt x="736600" y="157480"/>
                    <a:pt x="745490" y="170180"/>
                  </a:cubicBezTo>
                  <a:cubicBezTo>
                    <a:pt x="755650" y="185420"/>
                    <a:pt x="764540" y="217170"/>
                    <a:pt x="759460" y="237490"/>
                  </a:cubicBezTo>
                  <a:cubicBezTo>
                    <a:pt x="753110" y="256540"/>
                    <a:pt x="734060" y="276860"/>
                    <a:pt x="711200" y="285750"/>
                  </a:cubicBezTo>
                  <a:cubicBezTo>
                    <a:pt x="676910" y="298450"/>
                    <a:pt x="624840" y="287020"/>
                    <a:pt x="560070" y="276860"/>
                  </a:cubicBezTo>
                  <a:cubicBezTo>
                    <a:pt x="440690" y="257810"/>
                    <a:pt x="135890" y="187960"/>
                    <a:pt x="57150" y="144780"/>
                  </a:cubicBezTo>
                  <a:cubicBezTo>
                    <a:pt x="27940" y="129540"/>
                    <a:pt x="13970" y="115570"/>
                    <a:pt x="6350" y="97790"/>
                  </a:cubicBezTo>
                  <a:cubicBezTo>
                    <a:pt x="0" y="82550"/>
                    <a:pt x="1270" y="60960"/>
                    <a:pt x="7620" y="45720"/>
                  </a:cubicBezTo>
                  <a:cubicBezTo>
                    <a:pt x="13970" y="30480"/>
                    <a:pt x="29210" y="13970"/>
                    <a:pt x="43180" y="7620"/>
                  </a:cubicBezTo>
                  <a:cubicBezTo>
                    <a:pt x="58420" y="0"/>
                    <a:pt x="95250" y="2540"/>
                    <a:pt x="95250" y="25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8331518" y="5002530"/>
            <a:ext cx="836295" cy="240030"/>
            <a:chOff x="0" y="0"/>
            <a:chExt cx="1115060" cy="3200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45720" y="50800"/>
              <a:ext cx="1022350" cy="231140"/>
            </a:xfrm>
            <a:custGeom>
              <a:avLst/>
              <a:gdLst/>
              <a:ahLst/>
              <a:cxnLst/>
              <a:rect r="r" b="b" t="t" l="l"/>
              <a:pathLst>
                <a:path h="231140" w="1022350">
                  <a:moveTo>
                    <a:pt x="87630" y="0"/>
                  </a:moveTo>
                  <a:cubicBezTo>
                    <a:pt x="528320" y="81280"/>
                    <a:pt x="897890" y="59690"/>
                    <a:pt x="974090" y="87630"/>
                  </a:cubicBezTo>
                  <a:cubicBezTo>
                    <a:pt x="994410" y="95250"/>
                    <a:pt x="1000760" y="102870"/>
                    <a:pt x="1008380" y="114300"/>
                  </a:cubicBezTo>
                  <a:cubicBezTo>
                    <a:pt x="1016000" y="124460"/>
                    <a:pt x="1021080" y="140970"/>
                    <a:pt x="1018540" y="154940"/>
                  </a:cubicBezTo>
                  <a:cubicBezTo>
                    <a:pt x="1016000" y="172720"/>
                    <a:pt x="1000760" y="199390"/>
                    <a:pt x="985520" y="209550"/>
                  </a:cubicBezTo>
                  <a:cubicBezTo>
                    <a:pt x="974090" y="217170"/>
                    <a:pt x="957580" y="219710"/>
                    <a:pt x="943610" y="217170"/>
                  </a:cubicBezTo>
                  <a:cubicBezTo>
                    <a:pt x="930910" y="215900"/>
                    <a:pt x="914400" y="209550"/>
                    <a:pt x="905510" y="199390"/>
                  </a:cubicBezTo>
                  <a:cubicBezTo>
                    <a:pt x="894080" y="186690"/>
                    <a:pt x="883920" y="156210"/>
                    <a:pt x="885190" y="139700"/>
                  </a:cubicBezTo>
                  <a:cubicBezTo>
                    <a:pt x="886460" y="124460"/>
                    <a:pt x="895350" y="110490"/>
                    <a:pt x="906780" y="101600"/>
                  </a:cubicBezTo>
                  <a:cubicBezTo>
                    <a:pt x="919480" y="91440"/>
                    <a:pt x="949960" y="82550"/>
                    <a:pt x="966470" y="85090"/>
                  </a:cubicBezTo>
                  <a:cubicBezTo>
                    <a:pt x="981710" y="87630"/>
                    <a:pt x="995680" y="96520"/>
                    <a:pt x="1003300" y="107950"/>
                  </a:cubicBezTo>
                  <a:cubicBezTo>
                    <a:pt x="1013460" y="121920"/>
                    <a:pt x="1022350" y="152400"/>
                    <a:pt x="1016000" y="170180"/>
                  </a:cubicBezTo>
                  <a:cubicBezTo>
                    <a:pt x="1010920" y="187960"/>
                    <a:pt x="995680" y="205740"/>
                    <a:pt x="972820" y="214630"/>
                  </a:cubicBezTo>
                  <a:cubicBezTo>
                    <a:pt x="933450" y="231140"/>
                    <a:pt x="861060" y="215900"/>
                    <a:pt x="784860" y="213360"/>
                  </a:cubicBezTo>
                  <a:cubicBezTo>
                    <a:pt x="668020" y="210820"/>
                    <a:pt x="471170" y="207010"/>
                    <a:pt x="340360" y="191770"/>
                  </a:cubicBezTo>
                  <a:cubicBezTo>
                    <a:pt x="234950" y="179070"/>
                    <a:pt x="109220" y="158750"/>
                    <a:pt x="57150" y="138430"/>
                  </a:cubicBezTo>
                  <a:cubicBezTo>
                    <a:pt x="35560" y="129540"/>
                    <a:pt x="24130" y="124460"/>
                    <a:pt x="15240" y="110490"/>
                  </a:cubicBezTo>
                  <a:cubicBezTo>
                    <a:pt x="5080" y="95250"/>
                    <a:pt x="0" y="63500"/>
                    <a:pt x="5080" y="45720"/>
                  </a:cubicBezTo>
                  <a:cubicBezTo>
                    <a:pt x="10160" y="29210"/>
                    <a:pt x="24130" y="15240"/>
                    <a:pt x="38100" y="7620"/>
                  </a:cubicBezTo>
                  <a:cubicBezTo>
                    <a:pt x="52070" y="0"/>
                    <a:pt x="87630" y="0"/>
                    <a:pt x="8763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9386888" y="5093018"/>
            <a:ext cx="841057" cy="196215"/>
            <a:chOff x="0" y="0"/>
            <a:chExt cx="1121410" cy="26162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50800" y="50800"/>
              <a:ext cx="1021080" cy="187960"/>
            </a:xfrm>
            <a:custGeom>
              <a:avLst/>
              <a:gdLst/>
              <a:ahLst/>
              <a:cxnLst/>
              <a:rect r="r" b="b" t="t" l="l"/>
              <a:pathLst>
                <a:path h="187960" w="1021080">
                  <a:moveTo>
                    <a:pt x="76200" y="0"/>
                  </a:moveTo>
                  <a:cubicBezTo>
                    <a:pt x="721360" y="30480"/>
                    <a:pt x="883920" y="7620"/>
                    <a:pt x="951230" y="22860"/>
                  </a:cubicBezTo>
                  <a:cubicBezTo>
                    <a:pt x="979170" y="30480"/>
                    <a:pt x="995680" y="39370"/>
                    <a:pt x="1007110" y="53340"/>
                  </a:cubicBezTo>
                  <a:cubicBezTo>
                    <a:pt x="1016000" y="64770"/>
                    <a:pt x="1019810" y="81280"/>
                    <a:pt x="1018540" y="95250"/>
                  </a:cubicBezTo>
                  <a:cubicBezTo>
                    <a:pt x="1018540" y="109220"/>
                    <a:pt x="1012190" y="125730"/>
                    <a:pt x="1003300" y="135890"/>
                  </a:cubicBezTo>
                  <a:cubicBezTo>
                    <a:pt x="994410" y="146050"/>
                    <a:pt x="980440" y="156210"/>
                    <a:pt x="965200" y="158750"/>
                  </a:cubicBezTo>
                  <a:cubicBezTo>
                    <a:pt x="947420" y="161290"/>
                    <a:pt x="916940" y="152400"/>
                    <a:pt x="904240" y="140970"/>
                  </a:cubicBezTo>
                  <a:cubicBezTo>
                    <a:pt x="892810" y="132080"/>
                    <a:pt x="885190" y="116840"/>
                    <a:pt x="883920" y="102870"/>
                  </a:cubicBezTo>
                  <a:cubicBezTo>
                    <a:pt x="881380" y="88900"/>
                    <a:pt x="882650" y="72390"/>
                    <a:pt x="890270" y="59690"/>
                  </a:cubicBezTo>
                  <a:cubicBezTo>
                    <a:pt x="900430" y="44450"/>
                    <a:pt x="925830" y="26670"/>
                    <a:pt x="943610" y="24130"/>
                  </a:cubicBezTo>
                  <a:cubicBezTo>
                    <a:pt x="957580" y="21590"/>
                    <a:pt x="974090" y="24130"/>
                    <a:pt x="985520" y="33020"/>
                  </a:cubicBezTo>
                  <a:cubicBezTo>
                    <a:pt x="1000760" y="43180"/>
                    <a:pt x="1017270" y="71120"/>
                    <a:pt x="1018540" y="87630"/>
                  </a:cubicBezTo>
                  <a:cubicBezTo>
                    <a:pt x="1021080" y="102870"/>
                    <a:pt x="1016000" y="118110"/>
                    <a:pt x="1007110" y="129540"/>
                  </a:cubicBezTo>
                  <a:cubicBezTo>
                    <a:pt x="995680" y="143510"/>
                    <a:pt x="982980" y="152400"/>
                    <a:pt x="951230" y="160020"/>
                  </a:cubicBezTo>
                  <a:cubicBezTo>
                    <a:pt x="833120" y="187960"/>
                    <a:pt x="175260" y="167640"/>
                    <a:pt x="66040" y="142240"/>
                  </a:cubicBezTo>
                  <a:cubicBezTo>
                    <a:pt x="40640" y="135890"/>
                    <a:pt x="31750" y="132080"/>
                    <a:pt x="20320" y="120650"/>
                  </a:cubicBezTo>
                  <a:cubicBezTo>
                    <a:pt x="10160" y="109220"/>
                    <a:pt x="0" y="91440"/>
                    <a:pt x="0" y="74930"/>
                  </a:cubicBezTo>
                  <a:cubicBezTo>
                    <a:pt x="0" y="55880"/>
                    <a:pt x="13970" y="26670"/>
                    <a:pt x="27940" y="15240"/>
                  </a:cubicBezTo>
                  <a:cubicBezTo>
                    <a:pt x="40640" y="3810"/>
                    <a:pt x="76200" y="0"/>
                    <a:pt x="7620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10323195" y="5122545"/>
            <a:ext cx="1042988" cy="230505"/>
            <a:chOff x="0" y="0"/>
            <a:chExt cx="1390650" cy="3073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6990" y="50800"/>
              <a:ext cx="1294130" cy="231140"/>
            </a:xfrm>
            <a:custGeom>
              <a:avLst/>
              <a:gdLst/>
              <a:ahLst/>
              <a:cxnLst/>
              <a:rect r="r" b="b" t="t" l="l"/>
              <a:pathLst>
                <a:path h="231140" w="1294130">
                  <a:moveTo>
                    <a:pt x="81280" y="0"/>
                  </a:moveTo>
                  <a:cubicBezTo>
                    <a:pt x="849630" y="72390"/>
                    <a:pt x="1165860" y="38100"/>
                    <a:pt x="1243330" y="64770"/>
                  </a:cubicBezTo>
                  <a:cubicBezTo>
                    <a:pt x="1264920" y="72390"/>
                    <a:pt x="1271270" y="81280"/>
                    <a:pt x="1280160" y="92710"/>
                  </a:cubicBezTo>
                  <a:cubicBezTo>
                    <a:pt x="1287780" y="105410"/>
                    <a:pt x="1292860" y="123190"/>
                    <a:pt x="1292860" y="138430"/>
                  </a:cubicBezTo>
                  <a:cubicBezTo>
                    <a:pt x="1291590" y="152400"/>
                    <a:pt x="1283970" y="170180"/>
                    <a:pt x="1275080" y="181610"/>
                  </a:cubicBezTo>
                  <a:cubicBezTo>
                    <a:pt x="1264920" y="193040"/>
                    <a:pt x="1249680" y="201930"/>
                    <a:pt x="1235710" y="205740"/>
                  </a:cubicBezTo>
                  <a:cubicBezTo>
                    <a:pt x="1220470" y="208280"/>
                    <a:pt x="1202690" y="208280"/>
                    <a:pt x="1188720" y="200660"/>
                  </a:cubicBezTo>
                  <a:cubicBezTo>
                    <a:pt x="1172210" y="190500"/>
                    <a:pt x="1151890" y="163830"/>
                    <a:pt x="1146810" y="146050"/>
                  </a:cubicBezTo>
                  <a:cubicBezTo>
                    <a:pt x="1144270" y="130810"/>
                    <a:pt x="1146810" y="113030"/>
                    <a:pt x="1154430" y="100330"/>
                  </a:cubicBezTo>
                  <a:cubicBezTo>
                    <a:pt x="1164590" y="83820"/>
                    <a:pt x="1192530" y="64770"/>
                    <a:pt x="1211580" y="60960"/>
                  </a:cubicBezTo>
                  <a:cubicBezTo>
                    <a:pt x="1226820" y="58420"/>
                    <a:pt x="1244600" y="62230"/>
                    <a:pt x="1257300" y="71120"/>
                  </a:cubicBezTo>
                  <a:cubicBezTo>
                    <a:pt x="1272540" y="82550"/>
                    <a:pt x="1290320" y="111760"/>
                    <a:pt x="1292860" y="130810"/>
                  </a:cubicBezTo>
                  <a:cubicBezTo>
                    <a:pt x="1294130" y="146050"/>
                    <a:pt x="1287780" y="162560"/>
                    <a:pt x="1280160" y="175260"/>
                  </a:cubicBezTo>
                  <a:cubicBezTo>
                    <a:pt x="1271270" y="186690"/>
                    <a:pt x="1264920" y="195580"/>
                    <a:pt x="1243330" y="203200"/>
                  </a:cubicBezTo>
                  <a:cubicBezTo>
                    <a:pt x="1155700" y="231140"/>
                    <a:pt x="749300" y="203200"/>
                    <a:pt x="535940" y="190500"/>
                  </a:cubicBezTo>
                  <a:cubicBezTo>
                    <a:pt x="359410" y="180340"/>
                    <a:pt x="120650" y="171450"/>
                    <a:pt x="50800" y="140970"/>
                  </a:cubicBezTo>
                  <a:cubicBezTo>
                    <a:pt x="27940" y="132080"/>
                    <a:pt x="19050" y="121920"/>
                    <a:pt x="11430" y="107950"/>
                  </a:cubicBezTo>
                  <a:cubicBezTo>
                    <a:pt x="3810" y="93980"/>
                    <a:pt x="0" y="73660"/>
                    <a:pt x="3810" y="57150"/>
                  </a:cubicBezTo>
                  <a:cubicBezTo>
                    <a:pt x="6350" y="41910"/>
                    <a:pt x="19050" y="24130"/>
                    <a:pt x="31750" y="13970"/>
                  </a:cubicBezTo>
                  <a:cubicBezTo>
                    <a:pt x="44450" y="5080"/>
                    <a:pt x="81280" y="0"/>
                    <a:pt x="8128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11591925" y="5119688"/>
            <a:ext cx="574357" cy="221933"/>
            <a:chOff x="0" y="0"/>
            <a:chExt cx="765810" cy="29591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49530" y="50800"/>
              <a:ext cx="666750" cy="203200"/>
            </a:xfrm>
            <a:custGeom>
              <a:avLst/>
              <a:gdLst/>
              <a:ahLst/>
              <a:cxnLst/>
              <a:rect r="r" b="b" t="t" l="l"/>
              <a:pathLst>
                <a:path h="203200" w="666750">
                  <a:moveTo>
                    <a:pt x="77470" y="0"/>
                  </a:moveTo>
                  <a:cubicBezTo>
                    <a:pt x="240030" y="7620"/>
                    <a:pt x="316230" y="29210"/>
                    <a:pt x="386080" y="36830"/>
                  </a:cubicBezTo>
                  <a:cubicBezTo>
                    <a:pt x="459740" y="44450"/>
                    <a:pt x="570230" y="29210"/>
                    <a:pt x="613410" y="45720"/>
                  </a:cubicBezTo>
                  <a:cubicBezTo>
                    <a:pt x="633730" y="52070"/>
                    <a:pt x="643890" y="62230"/>
                    <a:pt x="652780" y="74930"/>
                  </a:cubicBezTo>
                  <a:cubicBezTo>
                    <a:pt x="660400" y="87630"/>
                    <a:pt x="666750" y="106680"/>
                    <a:pt x="665480" y="121920"/>
                  </a:cubicBezTo>
                  <a:cubicBezTo>
                    <a:pt x="661670" y="142240"/>
                    <a:pt x="645160" y="172720"/>
                    <a:pt x="627380" y="182880"/>
                  </a:cubicBezTo>
                  <a:cubicBezTo>
                    <a:pt x="609600" y="194310"/>
                    <a:pt x="574040" y="193040"/>
                    <a:pt x="556260" y="186690"/>
                  </a:cubicBezTo>
                  <a:cubicBezTo>
                    <a:pt x="541020" y="180340"/>
                    <a:pt x="528320" y="166370"/>
                    <a:pt x="520700" y="152400"/>
                  </a:cubicBezTo>
                  <a:cubicBezTo>
                    <a:pt x="514350" y="138430"/>
                    <a:pt x="509270" y="120650"/>
                    <a:pt x="513080" y="104140"/>
                  </a:cubicBezTo>
                  <a:cubicBezTo>
                    <a:pt x="518160" y="85090"/>
                    <a:pt x="539750" y="57150"/>
                    <a:pt x="557530" y="48260"/>
                  </a:cubicBezTo>
                  <a:cubicBezTo>
                    <a:pt x="571500" y="39370"/>
                    <a:pt x="590550" y="39370"/>
                    <a:pt x="605790" y="43180"/>
                  </a:cubicBezTo>
                  <a:cubicBezTo>
                    <a:pt x="621030" y="46990"/>
                    <a:pt x="637540" y="54610"/>
                    <a:pt x="647700" y="68580"/>
                  </a:cubicBezTo>
                  <a:cubicBezTo>
                    <a:pt x="659130" y="85090"/>
                    <a:pt x="665480" y="119380"/>
                    <a:pt x="661670" y="138430"/>
                  </a:cubicBezTo>
                  <a:cubicBezTo>
                    <a:pt x="659130" y="154940"/>
                    <a:pt x="646430" y="168910"/>
                    <a:pt x="633730" y="179070"/>
                  </a:cubicBezTo>
                  <a:cubicBezTo>
                    <a:pt x="622300" y="187960"/>
                    <a:pt x="612140" y="190500"/>
                    <a:pt x="588010" y="194310"/>
                  </a:cubicBezTo>
                  <a:cubicBezTo>
                    <a:pt x="508000" y="203200"/>
                    <a:pt x="137160" y="179070"/>
                    <a:pt x="59690" y="151130"/>
                  </a:cubicBezTo>
                  <a:cubicBezTo>
                    <a:pt x="34290" y="142240"/>
                    <a:pt x="24130" y="133350"/>
                    <a:pt x="15240" y="119380"/>
                  </a:cubicBezTo>
                  <a:cubicBezTo>
                    <a:pt x="5080" y="105410"/>
                    <a:pt x="0" y="83820"/>
                    <a:pt x="1270" y="67310"/>
                  </a:cubicBezTo>
                  <a:cubicBezTo>
                    <a:pt x="3810" y="50800"/>
                    <a:pt x="13970" y="30480"/>
                    <a:pt x="26670" y="19050"/>
                  </a:cubicBezTo>
                  <a:cubicBezTo>
                    <a:pt x="39370" y="8890"/>
                    <a:pt x="77470" y="0"/>
                    <a:pt x="7747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11530965" y="4705350"/>
            <a:ext cx="649605" cy="434340"/>
            <a:chOff x="0" y="0"/>
            <a:chExt cx="866140" cy="57912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48260" y="48260"/>
              <a:ext cx="768350" cy="483870"/>
            </a:xfrm>
            <a:custGeom>
              <a:avLst/>
              <a:gdLst/>
              <a:ahLst/>
              <a:cxnLst/>
              <a:rect r="r" b="b" t="t" l="l"/>
              <a:pathLst>
                <a:path h="483870" w="768350">
                  <a:moveTo>
                    <a:pt x="657860" y="474980"/>
                  </a:moveTo>
                  <a:cubicBezTo>
                    <a:pt x="279400" y="267970"/>
                    <a:pt x="152400" y="222250"/>
                    <a:pt x="93980" y="186690"/>
                  </a:cubicBezTo>
                  <a:cubicBezTo>
                    <a:pt x="63500" y="168910"/>
                    <a:pt x="44450" y="154940"/>
                    <a:pt x="27940" y="138430"/>
                  </a:cubicBezTo>
                  <a:cubicBezTo>
                    <a:pt x="16510" y="124460"/>
                    <a:pt x="6350" y="111760"/>
                    <a:pt x="2540" y="96520"/>
                  </a:cubicBezTo>
                  <a:cubicBezTo>
                    <a:pt x="0" y="81280"/>
                    <a:pt x="1270" y="60960"/>
                    <a:pt x="8890" y="46990"/>
                  </a:cubicBezTo>
                  <a:cubicBezTo>
                    <a:pt x="15240" y="33020"/>
                    <a:pt x="26670" y="17780"/>
                    <a:pt x="41910" y="11430"/>
                  </a:cubicBezTo>
                  <a:cubicBezTo>
                    <a:pt x="60960" y="3810"/>
                    <a:pt x="95250" y="3810"/>
                    <a:pt x="114300" y="11430"/>
                  </a:cubicBezTo>
                  <a:cubicBezTo>
                    <a:pt x="129540" y="17780"/>
                    <a:pt x="142240" y="31750"/>
                    <a:pt x="148590" y="46990"/>
                  </a:cubicBezTo>
                  <a:cubicBezTo>
                    <a:pt x="154940" y="66040"/>
                    <a:pt x="152400" y="101600"/>
                    <a:pt x="144780" y="119380"/>
                  </a:cubicBezTo>
                  <a:cubicBezTo>
                    <a:pt x="137160" y="133350"/>
                    <a:pt x="121920" y="146050"/>
                    <a:pt x="106680" y="151130"/>
                  </a:cubicBezTo>
                  <a:cubicBezTo>
                    <a:pt x="87630" y="156210"/>
                    <a:pt x="52070" y="152400"/>
                    <a:pt x="35560" y="143510"/>
                  </a:cubicBezTo>
                  <a:cubicBezTo>
                    <a:pt x="20320" y="134620"/>
                    <a:pt x="10160" y="119380"/>
                    <a:pt x="5080" y="104140"/>
                  </a:cubicBezTo>
                  <a:cubicBezTo>
                    <a:pt x="0" y="88900"/>
                    <a:pt x="0" y="69850"/>
                    <a:pt x="5080" y="54610"/>
                  </a:cubicBezTo>
                  <a:cubicBezTo>
                    <a:pt x="10160" y="40640"/>
                    <a:pt x="21590" y="24130"/>
                    <a:pt x="35560" y="15240"/>
                  </a:cubicBezTo>
                  <a:cubicBezTo>
                    <a:pt x="48260" y="7620"/>
                    <a:pt x="59690" y="0"/>
                    <a:pt x="82550" y="2540"/>
                  </a:cubicBezTo>
                  <a:cubicBezTo>
                    <a:pt x="142240" y="8890"/>
                    <a:pt x="290830" y="104140"/>
                    <a:pt x="398780" y="161290"/>
                  </a:cubicBezTo>
                  <a:cubicBezTo>
                    <a:pt x="514350" y="223520"/>
                    <a:pt x="715010" y="317500"/>
                    <a:pt x="753110" y="361950"/>
                  </a:cubicBezTo>
                  <a:cubicBezTo>
                    <a:pt x="764540" y="375920"/>
                    <a:pt x="765810" y="383540"/>
                    <a:pt x="767080" y="396240"/>
                  </a:cubicBezTo>
                  <a:cubicBezTo>
                    <a:pt x="768350" y="411480"/>
                    <a:pt x="764540" y="434340"/>
                    <a:pt x="754380" y="448310"/>
                  </a:cubicBezTo>
                  <a:cubicBezTo>
                    <a:pt x="745490" y="462280"/>
                    <a:pt x="727710" y="474980"/>
                    <a:pt x="711200" y="480060"/>
                  </a:cubicBezTo>
                  <a:cubicBezTo>
                    <a:pt x="694690" y="483870"/>
                    <a:pt x="657860" y="474980"/>
                    <a:pt x="657860" y="474980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10809922" y="4383405"/>
            <a:ext cx="586740" cy="404812"/>
            <a:chOff x="0" y="0"/>
            <a:chExt cx="782320" cy="53975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46990" y="49530"/>
              <a:ext cx="688340" cy="443230"/>
            </a:xfrm>
            <a:custGeom>
              <a:avLst/>
              <a:gdLst/>
              <a:ahLst/>
              <a:cxnLst/>
              <a:rect r="r" b="b" t="t" l="l"/>
              <a:pathLst>
                <a:path h="443230" w="688340">
                  <a:moveTo>
                    <a:pt x="572770" y="429260"/>
                  </a:moveTo>
                  <a:cubicBezTo>
                    <a:pt x="80010" y="147320"/>
                    <a:pt x="60960" y="157480"/>
                    <a:pt x="43180" y="144780"/>
                  </a:cubicBezTo>
                  <a:cubicBezTo>
                    <a:pt x="25400" y="132080"/>
                    <a:pt x="7620" y="105410"/>
                    <a:pt x="3810" y="85090"/>
                  </a:cubicBezTo>
                  <a:cubicBezTo>
                    <a:pt x="1270" y="69850"/>
                    <a:pt x="5080" y="50800"/>
                    <a:pt x="15240" y="38100"/>
                  </a:cubicBezTo>
                  <a:cubicBezTo>
                    <a:pt x="26670" y="21590"/>
                    <a:pt x="57150" y="3810"/>
                    <a:pt x="76200" y="1270"/>
                  </a:cubicBezTo>
                  <a:cubicBezTo>
                    <a:pt x="92710" y="0"/>
                    <a:pt x="110490" y="6350"/>
                    <a:pt x="123190" y="15240"/>
                  </a:cubicBezTo>
                  <a:cubicBezTo>
                    <a:pt x="135890" y="24130"/>
                    <a:pt x="147320" y="39370"/>
                    <a:pt x="152400" y="54610"/>
                  </a:cubicBezTo>
                  <a:cubicBezTo>
                    <a:pt x="157480" y="68580"/>
                    <a:pt x="156210" y="88900"/>
                    <a:pt x="151130" y="102870"/>
                  </a:cubicBezTo>
                  <a:cubicBezTo>
                    <a:pt x="146050" y="118110"/>
                    <a:pt x="135890" y="133350"/>
                    <a:pt x="121920" y="140970"/>
                  </a:cubicBezTo>
                  <a:cubicBezTo>
                    <a:pt x="104140" y="151130"/>
                    <a:pt x="69850" y="156210"/>
                    <a:pt x="50800" y="148590"/>
                  </a:cubicBezTo>
                  <a:cubicBezTo>
                    <a:pt x="31750" y="140970"/>
                    <a:pt x="10160" y="113030"/>
                    <a:pt x="5080" y="93980"/>
                  </a:cubicBezTo>
                  <a:cubicBezTo>
                    <a:pt x="0" y="77470"/>
                    <a:pt x="3810" y="58420"/>
                    <a:pt x="11430" y="45720"/>
                  </a:cubicBezTo>
                  <a:cubicBezTo>
                    <a:pt x="17780" y="31750"/>
                    <a:pt x="30480" y="17780"/>
                    <a:pt x="44450" y="10160"/>
                  </a:cubicBezTo>
                  <a:cubicBezTo>
                    <a:pt x="58420" y="2540"/>
                    <a:pt x="74930" y="1270"/>
                    <a:pt x="92710" y="2540"/>
                  </a:cubicBezTo>
                  <a:cubicBezTo>
                    <a:pt x="119380" y="5080"/>
                    <a:pt x="152400" y="13970"/>
                    <a:pt x="186690" y="30480"/>
                  </a:cubicBezTo>
                  <a:cubicBezTo>
                    <a:pt x="236220" y="53340"/>
                    <a:pt x="285750" y="101600"/>
                    <a:pt x="349250" y="140970"/>
                  </a:cubicBezTo>
                  <a:cubicBezTo>
                    <a:pt x="433070" y="190500"/>
                    <a:pt x="601980" y="259080"/>
                    <a:pt x="650240" y="299720"/>
                  </a:cubicBezTo>
                  <a:cubicBezTo>
                    <a:pt x="669290" y="314960"/>
                    <a:pt x="678180" y="325120"/>
                    <a:pt x="683260" y="341630"/>
                  </a:cubicBezTo>
                  <a:cubicBezTo>
                    <a:pt x="688340" y="356870"/>
                    <a:pt x="688340" y="379730"/>
                    <a:pt x="680720" y="394970"/>
                  </a:cubicBezTo>
                  <a:cubicBezTo>
                    <a:pt x="671830" y="412750"/>
                    <a:pt x="645160" y="434340"/>
                    <a:pt x="624840" y="438150"/>
                  </a:cubicBezTo>
                  <a:cubicBezTo>
                    <a:pt x="608330" y="443230"/>
                    <a:pt x="572770" y="429260"/>
                    <a:pt x="572770" y="429260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2" id="32"/>
          <p:cNvGrpSpPr/>
          <p:nvPr/>
        </p:nvGrpSpPr>
        <p:grpSpPr>
          <a:xfrm rot="0">
            <a:off x="9942195" y="4101465"/>
            <a:ext cx="682943" cy="371475"/>
            <a:chOff x="0" y="0"/>
            <a:chExt cx="910590" cy="4953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50800" y="46990"/>
              <a:ext cx="814070" cy="403860"/>
            </a:xfrm>
            <a:custGeom>
              <a:avLst/>
              <a:gdLst/>
              <a:ahLst/>
              <a:cxnLst/>
              <a:rect r="r" b="b" t="t" l="l"/>
              <a:pathLst>
                <a:path h="403860" w="814070">
                  <a:moveTo>
                    <a:pt x="708660" y="396240"/>
                  </a:moveTo>
                  <a:cubicBezTo>
                    <a:pt x="538480" y="302260"/>
                    <a:pt x="506730" y="290830"/>
                    <a:pt x="452120" y="270510"/>
                  </a:cubicBezTo>
                  <a:cubicBezTo>
                    <a:pt x="351790" y="232410"/>
                    <a:pt x="87630" y="172720"/>
                    <a:pt x="30480" y="123190"/>
                  </a:cubicBezTo>
                  <a:cubicBezTo>
                    <a:pt x="8890" y="104140"/>
                    <a:pt x="2540" y="85090"/>
                    <a:pt x="0" y="68580"/>
                  </a:cubicBezTo>
                  <a:cubicBezTo>
                    <a:pt x="0" y="53340"/>
                    <a:pt x="6350" y="38100"/>
                    <a:pt x="13970" y="27940"/>
                  </a:cubicBezTo>
                  <a:cubicBezTo>
                    <a:pt x="22860" y="16510"/>
                    <a:pt x="36830" y="7620"/>
                    <a:pt x="49530" y="3810"/>
                  </a:cubicBezTo>
                  <a:cubicBezTo>
                    <a:pt x="62230" y="0"/>
                    <a:pt x="78740" y="0"/>
                    <a:pt x="91440" y="6350"/>
                  </a:cubicBezTo>
                  <a:cubicBezTo>
                    <a:pt x="106680" y="13970"/>
                    <a:pt x="127000" y="36830"/>
                    <a:pt x="132080" y="53340"/>
                  </a:cubicBezTo>
                  <a:cubicBezTo>
                    <a:pt x="135890" y="67310"/>
                    <a:pt x="133350" y="83820"/>
                    <a:pt x="128270" y="95250"/>
                  </a:cubicBezTo>
                  <a:cubicBezTo>
                    <a:pt x="121920" y="107950"/>
                    <a:pt x="111760" y="120650"/>
                    <a:pt x="99060" y="127000"/>
                  </a:cubicBezTo>
                  <a:cubicBezTo>
                    <a:pt x="82550" y="133350"/>
                    <a:pt x="52070" y="133350"/>
                    <a:pt x="35560" y="127000"/>
                  </a:cubicBezTo>
                  <a:cubicBezTo>
                    <a:pt x="22860" y="120650"/>
                    <a:pt x="11430" y="109220"/>
                    <a:pt x="6350" y="96520"/>
                  </a:cubicBezTo>
                  <a:cubicBezTo>
                    <a:pt x="1270" y="80010"/>
                    <a:pt x="2540" y="49530"/>
                    <a:pt x="10160" y="33020"/>
                  </a:cubicBezTo>
                  <a:cubicBezTo>
                    <a:pt x="16510" y="20320"/>
                    <a:pt x="30480" y="11430"/>
                    <a:pt x="41910" y="6350"/>
                  </a:cubicBezTo>
                  <a:cubicBezTo>
                    <a:pt x="54610" y="1270"/>
                    <a:pt x="63500" y="0"/>
                    <a:pt x="85090" y="3810"/>
                  </a:cubicBezTo>
                  <a:cubicBezTo>
                    <a:pt x="166370" y="15240"/>
                    <a:pt x="524510" y="151130"/>
                    <a:pt x="645160" y="203200"/>
                  </a:cubicBezTo>
                  <a:cubicBezTo>
                    <a:pt x="704850" y="229870"/>
                    <a:pt x="748030" y="248920"/>
                    <a:pt x="775970" y="271780"/>
                  </a:cubicBezTo>
                  <a:cubicBezTo>
                    <a:pt x="792480" y="284480"/>
                    <a:pt x="803910" y="294640"/>
                    <a:pt x="808990" y="309880"/>
                  </a:cubicBezTo>
                  <a:cubicBezTo>
                    <a:pt x="814070" y="323850"/>
                    <a:pt x="814070" y="345440"/>
                    <a:pt x="807720" y="359410"/>
                  </a:cubicBezTo>
                  <a:cubicBezTo>
                    <a:pt x="802640" y="374650"/>
                    <a:pt x="788670" y="391160"/>
                    <a:pt x="773430" y="397510"/>
                  </a:cubicBezTo>
                  <a:cubicBezTo>
                    <a:pt x="756920" y="403860"/>
                    <a:pt x="708660" y="396240"/>
                    <a:pt x="708660" y="396240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4" id="34"/>
          <p:cNvGrpSpPr/>
          <p:nvPr/>
        </p:nvGrpSpPr>
        <p:grpSpPr>
          <a:xfrm rot="0">
            <a:off x="9140190" y="3816667"/>
            <a:ext cx="616268" cy="371475"/>
            <a:chOff x="0" y="0"/>
            <a:chExt cx="821690" cy="4953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44450" y="48260"/>
              <a:ext cx="730250" cy="400050"/>
            </a:xfrm>
            <a:custGeom>
              <a:avLst/>
              <a:gdLst/>
              <a:ahLst/>
              <a:cxnLst/>
              <a:rect r="r" b="b" t="t" l="l"/>
              <a:pathLst>
                <a:path h="400050" w="730250">
                  <a:moveTo>
                    <a:pt x="621030" y="392430"/>
                  </a:moveTo>
                  <a:cubicBezTo>
                    <a:pt x="251460" y="213360"/>
                    <a:pt x="55880" y="172720"/>
                    <a:pt x="16510" y="121920"/>
                  </a:cubicBezTo>
                  <a:cubicBezTo>
                    <a:pt x="0" y="99060"/>
                    <a:pt x="2540" y="69850"/>
                    <a:pt x="8890" y="50800"/>
                  </a:cubicBezTo>
                  <a:cubicBezTo>
                    <a:pt x="13970" y="35560"/>
                    <a:pt x="26670" y="21590"/>
                    <a:pt x="39370" y="13970"/>
                  </a:cubicBezTo>
                  <a:cubicBezTo>
                    <a:pt x="53340" y="5080"/>
                    <a:pt x="71120" y="0"/>
                    <a:pt x="87630" y="2540"/>
                  </a:cubicBezTo>
                  <a:cubicBezTo>
                    <a:pt x="106680" y="6350"/>
                    <a:pt x="135890" y="24130"/>
                    <a:pt x="146050" y="41910"/>
                  </a:cubicBezTo>
                  <a:cubicBezTo>
                    <a:pt x="156210" y="60960"/>
                    <a:pt x="154940" y="95250"/>
                    <a:pt x="147320" y="113030"/>
                  </a:cubicBezTo>
                  <a:cubicBezTo>
                    <a:pt x="140970" y="128270"/>
                    <a:pt x="125730" y="140970"/>
                    <a:pt x="111760" y="147320"/>
                  </a:cubicBezTo>
                  <a:cubicBezTo>
                    <a:pt x="97790" y="153670"/>
                    <a:pt x="78740" y="157480"/>
                    <a:pt x="63500" y="152400"/>
                  </a:cubicBezTo>
                  <a:cubicBezTo>
                    <a:pt x="44450" y="147320"/>
                    <a:pt x="17780" y="124460"/>
                    <a:pt x="8890" y="106680"/>
                  </a:cubicBezTo>
                  <a:cubicBezTo>
                    <a:pt x="1270" y="92710"/>
                    <a:pt x="1270" y="73660"/>
                    <a:pt x="6350" y="58420"/>
                  </a:cubicBezTo>
                  <a:cubicBezTo>
                    <a:pt x="12700" y="39370"/>
                    <a:pt x="36830" y="13970"/>
                    <a:pt x="54610" y="6350"/>
                  </a:cubicBezTo>
                  <a:cubicBezTo>
                    <a:pt x="69850" y="0"/>
                    <a:pt x="88900" y="1270"/>
                    <a:pt x="102870" y="6350"/>
                  </a:cubicBezTo>
                  <a:cubicBezTo>
                    <a:pt x="118110" y="11430"/>
                    <a:pt x="123190" y="25400"/>
                    <a:pt x="142240" y="35560"/>
                  </a:cubicBezTo>
                  <a:cubicBezTo>
                    <a:pt x="176530" y="52070"/>
                    <a:pt x="236220" y="58420"/>
                    <a:pt x="299720" y="82550"/>
                  </a:cubicBezTo>
                  <a:cubicBezTo>
                    <a:pt x="400050" y="119380"/>
                    <a:pt x="622300" y="207010"/>
                    <a:pt x="683260" y="255270"/>
                  </a:cubicBezTo>
                  <a:cubicBezTo>
                    <a:pt x="708660" y="275590"/>
                    <a:pt x="721360" y="292100"/>
                    <a:pt x="726440" y="311150"/>
                  </a:cubicBezTo>
                  <a:cubicBezTo>
                    <a:pt x="730250" y="327660"/>
                    <a:pt x="725170" y="349250"/>
                    <a:pt x="716280" y="363220"/>
                  </a:cubicBezTo>
                  <a:cubicBezTo>
                    <a:pt x="707390" y="377190"/>
                    <a:pt x="689610" y="391160"/>
                    <a:pt x="674370" y="394970"/>
                  </a:cubicBezTo>
                  <a:cubicBezTo>
                    <a:pt x="657860" y="400050"/>
                    <a:pt x="621030" y="392430"/>
                    <a:pt x="621030" y="392430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6" id="36"/>
          <p:cNvGrpSpPr/>
          <p:nvPr/>
        </p:nvGrpSpPr>
        <p:grpSpPr>
          <a:xfrm rot="0">
            <a:off x="8391525" y="3529965"/>
            <a:ext cx="521018" cy="381953"/>
            <a:chOff x="0" y="0"/>
            <a:chExt cx="694690" cy="50927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46990" y="49530"/>
              <a:ext cx="596900" cy="411480"/>
            </a:xfrm>
            <a:custGeom>
              <a:avLst/>
              <a:gdLst/>
              <a:ahLst/>
              <a:cxnLst/>
              <a:rect r="r" b="b" t="t" l="l"/>
              <a:pathLst>
                <a:path h="411480" w="596900">
                  <a:moveTo>
                    <a:pt x="486410" y="398780"/>
                  </a:moveTo>
                  <a:cubicBezTo>
                    <a:pt x="6350" y="100330"/>
                    <a:pt x="5080" y="90170"/>
                    <a:pt x="3810" y="76200"/>
                  </a:cubicBezTo>
                  <a:cubicBezTo>
                    <a:pt x="2540" y="62230"/>
                    <a:pt x="5080" y="44450"/>
                    <a:pt x="13970" y="33020"/>
                  </a:cubicBezTo>
                  <a:cubicBezTo>
                    <a:pt x="25400" y="17780"/>
                    <a:pt x="53340" y="2540"/>
                    <a:pt x="71120" y="1270"/>
                  </a:cubicBezTo>
                  <a:cubicBezTo>
                    <a:pt x="86360" y="0"/>
                    <a:pt x="102870" y="6350"/>
                    <a:pt x="114300" y="13970"/>
                  </a:cubicBezTo>
                  <a:cubicBezTo>
                    <a:pt x="125730" y="22860"/>
                    <a:pt x="137160" y="35560"/>
                    <a:pt x="139700" y="50800"/>
                  </a:cubicBezTo>
                  <a:cubicBezTo>
                    <a:pt x="143510" y="68580"/>
                    <a:pt x="137160" y="100330"/>
                    <a:pt x="127000" y="114300"/>
                  </a:cubicBezTo>
                  <a:cubicBezTo>
                    <a:pt x="118110" y="127000"/>
                    <a:pt x="102870" y="134620"/>
                    <a:pt x="88900" y="138430"/>
                  </a:cubicBezTo>
                  <a:cubicBezTo>
                    <a:pt x="76200" y="142240"/>
                    <a:pt x="58420" y="142240"/>
                    <a:pt x="45720" y="134620"/>
                  </a:cubicBezTo>
                  <a:cubicBezTo>
                    <a:pt x="29210" y="125730"/>
                    <a:pt x="8890" y="100330"/>
                    <a:pt x="5080" y="83820"/>
                  </a:cubicBezTo>
                  <a:cubicBezTo>
                    <a:pt x="0" y="68580"/>
                    <a:pt x="5080" y="52070"/>
                    <a:pt x="11430" y="39370"/>
                  </a:cubicBezTo>
                  <a:cubicBezTo>
                    <a:pt x="17780" y="26670"/>
                    <a:pt x="29210" y="13970"/>
                    <a:pt x="43180" y="7620"/>
                  </a:cubicBezTo>
                  <a:cubicBezTo>
                    <a:pt x="59690" y="1270"/>
                    <a:pt x="77470" y="1270"/>
                    <a:pt x="107950" y="10160"/>
                  </a:cubicBezTo>
                  <a:cubicBezTo>
                    <a:pt x="194310" y="35560"/>
                    <a:pt x="519430" y="224790"/>
                    <a:pt x="574040" y="284480"/>
                  </a:cubicBezTo>
                  <a:cubicBezTo>
                    <a:pt x="590550" y="302260"/>
                    <a:pt x="594360" y="314960"/>
                    <a:pt x="595630" y="331470"/>
                  </a:cubicBezTo>
                  <a:cubicBezTo>
                    <a:pt x="596900" y="346710"/>
                    <a:pt x="590550" y="367030"/>
                    <a:pt x="580390" y="381000"/>
                  </a:cubicBezTo>
                  <a:cubicBezTo>
                    <a:pt x="571500" y="393700"/>
                    <a:pt x="552450" y="405130"/>
                    <a:pt x="537210" y="407670"/>
                  </a:cubicBezTo>
                  <a:cubicBezTo>
                    <a:pt x="521970" y="411480"/>
                    <a:pt x="486410" y="398780"/>
                    <a:pt x="486410" y="398780"/>
                  </a:cubicBezTo>
                </a:path>
              </a:pathLst>
            </a:custGeom>
            <a:solidFill>
              <a:srgbClr val="FFA629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38" id="38"/>
          <p:cNvSpPr/>
          <p:nvPr/>
        </p:nvSpPr>
        <p:spPr>
          <a:xfrm flipH="false" flipV="false" rot="-1028358">
            <a:off x="588651" y="6577364"/>
            <a:ext cx="1778508" cy="2209327"/>
          </a:xfrm>
          <a:custGeom>
            <a:avLst/>
            <a:gdLst/>
            <a:ahLst/>
            <a:cxnLst/>
            <a:rect r="r" b="b" t="t" l="l"/>
            <a:pathLst>
              <a:path h="2209327" w="1778508">
                <a:moveTo>
                  <a:pt x="0" y="0"/>
                </a:moveTo>
                <a:lnTo>
                  <a:pt x="1778508" y="0"/>
                </a:lnTo>
                <a:lnTo>
                  <a:pt x="1778508" y="2209327"/>
                </a:lnTo>
                <a:lnTo>
                  <a:pt x="0" y="22093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Let’s find out the journey of a cotton T-shirt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247374" y="9119834"/>
            <a:ext cx="13322555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T-shirt will travel </a:t>
            </a:r>
            <a:r>
              <a:rPr lang="en-US" sz="4459" i="true" u="sng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23,676km</a:t>
            </a: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from source to shop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0" y="3290473"/>
            <a:ext cx="2497307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13973" indent="-556986" lvl="1">
              <a:lnSpc>
                <a:spcPts val="7223"/>
              </a:lnSpc>
              <a:buAutoNum type="arabicPeriod" startAt="1"/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USA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5116147" y="5691852"/>
            <a:ext cx="3171853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Vietnam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5433209" y="3203796"/>
            <a:ext cx="2497307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UK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9495" y="498682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4"/>
                </a:lnTo>
                <a:lnTo>
                  <a:pt x="0" y="109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579495" y="2704346"/>
            <a:ext cx="4029710" cy="2886280"/>
          </a:xfrm>
          <a:custGeom>
            <a:avLst/>
            <a:gdLst/>
            <a:ahLst/>
            <a:cxnLst/>
            <a:rect r="r" b="b" t="t" l="l"/>
            <a:pathLst>
              <a:path h="2886280" w="4029710">
                <a:moveTo>
                  <a:pt x="0" y="0"/>
                </a:moveTo>
                <a:lnTo>
                  <a:pt x="4029710" y="0"/>
                </a:lnTo>
                <a:lnTo>
                  <a:pt x="4029710" y="2886279"/>
                </a:lnTo>
                <a:lnTo>
                  <a:pt x="0" y="28862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07765" y="3049583"/>
            <a:ext cx="3621948" cy="2413123"/>
          </a:xfrm>
          <a:custGeom>
            <a:avLst/>
            <a:gdLst/>
            <a:ahLst/>
            <a:cxnLst/>
            <a:rect r="r" b="b" t="t" l="l"/>
            <a:pathLst>
              <a:path h="2413123" w="3621948">
                <a:moveTo>
                  <a:pt x="0" y="0"/>
                </a:moveTo>
                <a:lnTo>
                  <a:pt x="3621948" y="0"/>
                </a:lnTo>
                <a:lnTo>
                  <a:pt x="3621948" y="2413123"/>
                </a:lnTo>
                <a:lnTo>
                  <a:pt x="0" y="24131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458204" y="2651049"/>
            <a:ext cx="4500562" cy="2992874"/>
          </a:xfrm>
          <a:custGeom>
            <a:avLst/>
            <a:gdLst/>
            <a:ahLst/>
            <a:cxnLst/>
            <a:rect r="r" b="b" t="t" l="l"/>
            <a:pathLst>
              <a:path h="2992874" w="4500562">
                <a:moveTo>
                  <a:pt x="0" y="0"/>
                </a:moveTo>
                <a:lnTo>
                  <a:pt x="4500562" y="0"/>
                </a:lnTo>
                <a:lnTo>
                  <a:pt x="4500562" y="2992874"/>
                </a:lnTo>
                <a:lnTo>
                  <a:pt x="0" y="29928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The journey of a cotton T-shirt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79495" y="5941905"/>
            <a:ext cx="4245392" cy="155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Cotton is grown in the USA.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198514" y="5722218"/>
            <a:ext cx="4923903" cy="2344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cotton is picked by hand and sent to a factory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496043" y="5722218"/>
            <a:ext cx="4245392" cy="2344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cotton is separated into fibres and seeds</a:t>
            </a:r>
          </a:p>
        </p:txBody>
      </p:sp>
      <p:sp>
        <p:nvSpPr>
          <p:cNvPr name="AutoShape 15" id="15"/>
          <p:cNvSpPr/>
          <p:nvPr/>
        </p:nvSpPr>
        <p:spPr>
          <a:xfrm>
            <a:off x="4749924" y="4237095"/>
            <a:ext cx="156756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6" id="16"/>
          <p:cNvSpPr/>
          <p:nvPr/>
        </p:nvSpPr>
        <p:spPr>
          <a:xfrm>
            <a:off x="11122416" y="4166536"/>
            <a:ext cx="156756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DAGzCn9Bhxs</dc:identifier>
  <dcterms:modified xsi:type="dcterms:W3CDTF">2011-08-01T06:04:30Z</dcterms:modified>
  <cp:revision>1</cp:revision>
  <dc:title>Lesson 2 - What journey do clothes go on?</dc:title>
</cp:coreProperties>
</file>