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Lato" charset="1" panose="020F0502020204030203"/>
      <p:regular r:id="rId34"/>
    </p:embeddedFont>
    <p:embeddedFont>
      <p:font typeface="Lato Bold" charset="1" panose="020F0502020204030203"/>
      <p:regular r:id="rId35"/>
    </p:embeddedFont>
    <p:embeddedFont>
      <p:font typeface="Lato Italics" charset="1" panose="020F050202020403020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Masters/notesMaster1.xml" Type="http://schemas.openxmlformats.org/officeDocument/2006/relationships/notesMaster"/><Relationship Id="rId38" Target="theme/theme2.xml" Type="http://schemas.openxmlformats.org/officeDocument/2006/relationships/theme"/><Relationship Id="rId39" Target="notesSlides/notesSlide1.xml" Type="http://schemas.openxmlformats.org/officeDocument/2006/relationships/notesSlide"/><Relationship Id="rId4" Target="theme/theme1.xml" Type="http://schemas.openxmlformats.org/officeDocument/2006/relationships/theme"/><Relationship Id="rId40" Target="notesSlides/notesSlide2.xml" Type="http://schemas.openxmlformats.org/officeDocument/2006/relationships/notesSlide"/><Relationship Id="rId41" Target="notesSlides/notesSlide3.xml" Type="http://schemas.openxmlformats.org/officeDocument/2006/relationships/notesSlide"/><Relationship Id="rId42" Target="notesSlides/notesSlide4.xml" Type="http://schemas.openxmlformats.org/officeDocument/2006/relationships/notesSlide"/><Relationship Id="rId43" Target="notesSlides/notesSlide5.xml" Type="http://schemas.openxmlformats.org/officeDocument/2006/relationships/notesSlide"/><Relationship Id="rId44" Target="notesSlides/notesSlide6.xml" Type="http://schemas.openxmlformats.org/officeDocument/2006/relationships/notesSlide"/><Relationship Id="rId45" Target="notesSlides/notesSlide7.xml" Type="http://schemas.openxmlformats.org/officeDocument/2006/relationships/notesSlide"/><Relationship Id="rId46" Target="notesSlides/notesSlide8.xml" Type="http://schemas.openxmlformats.org/officeDocument/2006/relationships/notesSlide"/><Relationship Id="rId47" Target="notesSlides/notesSlide9.xml" Type="http://schemas.openxmlformats.org/officeDocument/2006/relationships/notesSlide"/><Relationship Id="rId48" Target="notesSlides/notesSlide10.xml" Type="http://schemas.openxmlformats.org/officeDocument/2006/relationships/notesSlide"/><Relationship Id="rId49" Target="notesSlides/notesSlide11.xml" Type="http://schemas.openxmlformats.org/officeDocument/2006/relationships/notesSlide"/><Relationship Id="rId5" Target="tableStyles.xml" Type="http://schemas.openxmlformats.org/officeDocument/2006/relationships/tableStyles"/><Relationship Id="rId50" Target="notesSlides/notesSlide12.xml" Type="http://schemas.openxmlformats.org/officeDocument/2006/relationships/notesSlide"/><Relationship Id="rId51" Target="notesSlides/notesSlide13.xml" Type="http://schemas.openxmlformats.org/officeDocument/2006/relationships/notesSlide"/><Relationship Id="rId52" Target="notesSlides/notesSlide14.xml" Type="http://schemas.openxmlformats.org/officeDocument/2006/relationships/notesSlide"/><Relationship Id="rId53" Target="notesSlides/notesSlide15.xml" Type="http://schemas.openxmlformats.org/officeDocument/2006/relationships/notesSlide"/><Relationship Id="rId54" Target="notesSlides/notesSlide16.xml" Type="http://schemas.openxmlformats.org/officeDocument/2006/relationships/notesSlide"/><Relationship Id="rId55" Target="notesSlides/notesSlide17.xml" Type="http://schemas.openxmlformats.org/officeDocument/2006/relationships/notesSlide"/><Relationship Id="rId56" Target="notesSlides/notesSlide18.xml" Type="http://schemas.openxmlformats.org/officeDocument/2006/relationships/notesSlide"/><Relationship Id="rId57" Target="notesSlides/notesSlide19.xml" Type="http://schemas.openxmlformats.org/officeDocument/2006/relationships/notesSlide"/><Relationship Id="rId58" Target="notesSlides/notesSlide20.xml" Type="http://schemas.openxmlformats.org/officeDocument/2006/relationships/notesSlide"/><Relationship Id="rId59" Target="notesSlides/notesSlide21.xml" Type="http://schemas.openxmlformats.org/officeDocument/2006/relationships/notesSlide"/><Relationship Id="rId6" Target="slides/slide1.xml" Type="http://schemas.openxmlformats.org/officeDocument/2006/relationships/slide"/><Relationship Id="rId60" Target="notesSlides/notesSlide22.xml" Type="http://schemas.openxmlformats.org/officeDocument/2006/relationships/notesSlide"/><Relationship Id="rId61" Target="notesSlides/notesSlide23.xml" Type="http://schemas.openxmlformats.org/officeDocument/2006/relationships/notesSlide"/><Relationship Id="rId62" Target="notesSlides/notesSlide24.xml" Type="http://schemas.openxmlformats.org/officeDocument/2006/relationships/notesSlide"/><Relationship Id="rId63" Target="notesSlides/notesSlide25.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Repair: Fixing something that is broken or damaged so it can be used again.</a:t>
            </a:r>
          </a:p>
          <a:p>
            <a:r>
              <a:rPr lang="en-US"/>
              <a:t/>
            </a:r>
          </a:p>
          <a:p>
            <a:r>
              <a:rPr lang="en-US"/>
              <a:t>Natural resources: Materials found in nature that people use, such as water, trees, oil, and minerals.</a:t>
            </a:r>
          </a:p>
          <a:p>
            <a:r>
              <a:rPr lang="en-US"/>
              <a:t/>
            </a:r>
          </a:p>
          <a:p>
            <a:r>
              <a:rPr lang="en-US"/>
              <a:t>Carbon footprint: The total amount of carbon dioxide (CO₂) released into the air because of a person’s or product’s actions.</a:t>
            </a:r>
          </a:p>
          <a:p>
            <a:r>
              <a:rPr lang="en-US"/>
              <a:t/>
            </a:r>
          </a:p>
          <a:p>
            <a:r>
              <a:rPr lang="en-US"/>
              <a:t>Sustainable: Something that can be done in a way that doesn’t harm the environment or use up resources for the future.</a:t>
            </a:r>
          </a:p>
          <a:p>
            <a:r>
              <a:rPr lang="en-US"/>
              <a:t/>
            </a:r>
          </a:p>
          <a:p>
            <a:r>
              <a:rPr lang="en-US"/>
              <a:t>Landfill: A place where rubbish is buried under the ground.</a:t>
            </a:r>
          </a:p>
          <a:p>
            <a:r>
              <a:rPr lang="en-US"/>
              <a:t/>
            </a:r>
          </a:p>
          <a:p>
            <a:r>
              <a:rPr lang="en-US"/>
              <a:t/>
            </a:r>
          </a:p>
          <a:p>
            <a:r>
              <a:rPr lang="en-US"/>
              <a:t>Reuse: Using something again instead of throwing it away.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Ned loves clothes, but not the kind you throw away after one wear. He always checked labels to find clothes made from cotton, wool, or recycled fabric. Most of his favourite outfits came from second-hand shops, where he found cool, unique pieces. When his jumper got a hole, he didn’t toss it — he stitched it up with a patch shaped like a star! </a:t>
            </a:r>
          </a:p>
          <a:p>
            <a:r>
              <a:rPr lang="en-US"/>
              <a:t/>
            </a:r>
          </a:p>
          <a:p>
            <a:r>
              <a:rPr lang="en-US"/>
              <a:t>Ned even swaps clothes with his cousin and helped his mum organise a clothes swap at school. He wore his clothes again and again, proud to know he was helping the planet one outfit at a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https://www.youtube.com/watch?v=FCQlAoRq-Ag</a:t>
            </a:r>
          </a:p>
          <a:p>
            <a:r>
              <a:rPr lang="en-US"/>
              <a:t/>
            </a:r>
          </a:p>
          <a:p>
            <a:r>
              <a:rPr lang="en-US"/>
              <a:t/>
            </a:r>
          </a:p>
          <a:p>
            <a:r>
              <a:rPr lang="en-US"/>
              <a:t/>
            </a:r>
          </a:p>
          <a:p>
            <a:r>
              <a:rPr lang="en-US"/>
              <a:t>https://www.youtube.com/shorts/VSI-HSQ_FZ0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https://www.youtube.com/watch?v=FCQlAoRq-Ag</a:t>
            </a:r>
          </a:p>
          <a:p>
            <a:r>
              <a:rPr lang="en-US"/>
              <a:t/>
            </a:r>
          </a:p>
          <a:p>
            <a:r>
              <a:rPr lang="en-US"/>
              <a:t>https://www.youtube.com/shorts/8r5ZFIbYgBk </a:t>
            </a:r>
          </a:p>
          <a:p>
            <a:r>
              <a:rPr lang="en-US"/>
              <a:t/>
            </a:r>
          </a:p>
          <a:p>
            <a:r>
              <a:rPr lang="en-US"/>
              <a:t>https://www.youtube.com/shorts/VSI-HSQ_FZ0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https://www.youtube.com/watch?v=FCQlAoRq-Ag</a:t>
            </a:r>
          </a:p>
          <a:p>
            <a:r>
              <a:rPr lang="en-US"/>
              <a:t/>
            </a:r>
          </a:p>
          <a:p>
            <a:r>
              <a:rPr lang="en-US"/>
              <a:t>https://www.youtube.com/shorts/8r5ZFIbYgBk </a:t>
            </a:r>
          </a:p>
          <a:p>
            <a:r>
              <a:rPr lang="en-US"/>
              <a:t/>
            </a:r>
          </a:p>
          <a:p>
            <a:r>
              <a:rPr lang="en-US"/>
              <a:t>https://www.youtube.com/shorts/VSI-HSQ_FZ0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 carbon footprint</a:t>
            </a:r>
          </a:p>
          <a:p>
            <a:r>
              <a:rPr lang="en-US"/>
              <a:t>2 = landfill</a:t>
            </a:r>
          </a:p>
          <a:p>
            <a:r>
              <a:rPr lang="en-US"/>
              <a:t>3 = sustainable</a:t>
            </a:r>
          </a:p>
          <a:p>
            <a:r>
              <a:rPr lang="en-US"/>
              <a:t>4 = repair</a:t>
            </a:r>
          </a:p>
          <a:p>
            <a:r>
              <a:rPr lang="en-US"/>
              <a:t>5 = reuse</a:t>
            </a:r>
          </a:p>
          <a:p>
            <a:r>
              <a:rPr lang="en-US"/>
              <a:t>6 = natural resource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1</a:t>
            </a:r>
          </a:p>
          <a:p>
            <a:r>
              <a:rPr lang="en-US"/>
              <a:t/>
            </a:r>
          </a:p>
          <a:p>
            <a:r>
              <a:rPr lang="en-US"/>
              <a:t>- Read question to children twice</a:t>
            </a:r>
          </a:p>
          <a:p>
            <a:r>
              <a:rPr lang="en-US"/>
              <a:t>- Give children a moment to think about the question </a:t>
            </a:r>
          </a:p>
          <a:p>
            <a:r>
              <a:rPr lang="en-US"/>
              <a:t>- In partners, get children to share their thoughts using sentence stem 'People often buy new clothes because...'</a:t>
            </a:r>
          </a:p>
          <a:p>
            <a:r>
              <a:rPr lang="en-US"/>
              <a:t>-Give children 2 minutes in partners to discuss their opinions</a:t>
            </a:r>
          </a:p>
          <a:p>
            <a:r>
              <a:rPr lang="en-US"/>
              <a:t>- Listen in to discussion. Spotlight two children</a:t>
            </a:r>
          </a:p>
          <a:p>
            <a:r>
              <a:rPr lang="en-US"/>
              <a:t/>
            </a:r>
          </a:p>
          <a:p>
            <a:r>
              <a:rPr lang="en-US"/>
              <a:t>Repeat with question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Give 30 seconds in silence to think about this. </a:t>
            </a:r>
          </a:p>
          <a:p>
            <a:r>
              <a:rPr lang="en-US"/>
              <a:t>Children can then share with their partners.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53.png" Type="http://schemas.openxmlformats.org/officeDocument/2006/relationships/image"/><Relationship Id="rId12" Target="../media/image58.png" Type="http://schemas.openxmlformats.org/officeDocument/2006/relationships/image"/><Relationship Id="rId13" Target="../media/image60.jpeg" Type="http://schemas.openxmlformats.org/officeDocument/2006/relationships/image"/><Relationship Id="rId14" Target="../media/image61.png" Type="http://schemas.openxmlformats.org/officeDocument/2006/relationships/image"/><Relationship Id="rId15" Target="../media/image62.png" Type="http://schemas.openxmlformats.org/officeDocument/2006/relationships/image"/><Relationship Id="rId16" Target="../media/image54.png" Type="http://schemas.openxmlformats.org/officeDocument/2006/relationships/image"/><Relationship Id="rId17" Target="../media/image55.svg" Type="http://schemas.openxmlformats.org/officeDocument/2006/relationships/image"/><Relationship Id="rId18" Target="../media/image63.png" Type="http://schemas.openxmlformats.org/officeDocument/2006/relationships/image"/><Relationship Id="rId19" Target="../media/image64.svg" Type="http://schemas.openxmlformats.org/officeDocument/2006/relationships/image"/><Relationship Id="rId2" Target="../notesSlides/notesSlide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11" Target="../media/image60.jpeg" Type="http://schemas.openxmlformats.org/officeDocument/2006/relationships/image"/><Relationship Id="rId12" Target="../media/image61.png" Type="http://schemas.openxmlformats.org/officeDocument/2006/relationships/image"/><Relationship Id="rId13" Target="../media/image62.png" Type="http://schemas.openxmlformats.org/officeDocument/2006/relationships/image"/><Relationship Id="rId14" Target="../media/image54.png" Type="http://schemas.openxmlformats.org/officeDocument/2006/relationships/image"/><Relationship Id="rId15" Target="../media/image55.svg" Type="http://schemas.openxmlformats.org/officeDocument/2006/relationships/image"/><Relationship Id="rId16" Target="../media/image63.png" Type="http://schemas.openxmlformats.org/officeDocument/2006/relationships/image"/><Relationship Id="rId17" Target="../media/image64.svg" Type="http://schemas.openxmlformats.org/officeDocument/2006/relationships/image"/><Relationship Id="rId18" Target="../media/image13.png" Type="http://schemas.openxmlformats.org/officeDocument/2006/relationships/image"/><Relationship Id="rId19" Target="../media/image14.svg" Type="http://schemas.openxmlformats.org/officeDocument/2006/relationships/image"/><Relationship Id="rId2" Target="../notesSlides/notesSlide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5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53.png" Type="http://schemas.openxmlformats.org/officeDocument/2006/relationships/image"/><Relationship Id="rId12" Target="../media/image60.jpeg" Type="http://schemas.openxmlformats.org/officeDocument/2006/relationships/image"/><Relationship Id="rId13" Target="../media/image61.png" Type="http://schemas.openxmlformats.org/officeDocument/2006/relationships/image"/><Relationship Id="rId14" Target="../media/image62.png" Type="http://schemas.openxmlformats.org/officeDocument/2006/relationships/image"/><Relationship Id="rId15" Target="../media/image63.png" Type="http://schemas.openxmlformats.org/officeDocument/2006/relationships/image"/><Relationship Id="rId16" Target="../media/image64.svg" Type="http://schemas.openxmlformats.org/officeDocument/2006/relationships/image"/><Relationship Id="rId17" Target="../media/image56.png" Type="http://schemas.openxmlformats.org/officeDocument/2006/relationships/image"/><Relationship Id="rId18" Target="../media/image57.svg" Type="http://schemas.openxmlformats.org/officeDocument/2006/relationships/image"/><Relationship Id="rId19" Target="../media/image59.png" Type="http://schemas.openxmlformats.org/officeDocument/2006/relationships/image"/><Relationship Id="rId2" Target="../notesSlides/notesSlide9.xml" Type="http://schemas.openxmlformats.org/officeDocument/2006/relationships/notesSlide"/><Relationship Id="rId20" Target="../media/image65.png" Type="http://schemas.openxmlformats.org/officeDocument/2006/relationships/image"/><Relationship Id="rId21" Target="../media/image66.svg" Type="http://schemas.openxmlformats.org/officeDocument/2006/relationships/image"/><Relationship Id="rId22" Target="../media/image67.png" Type="http://schemas.openxmlformats.org/officeDocument/2006/relationships/image"/><Relationship Id="rId23" Target="../media/image68.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jpeg" Type="http://schemas.openxmlformats.org/officeDocument/2006/relationships/image"/><Relationship Id="rId11" Target="../media/image61.png" Type="http://schemas.openxmlformats.org/officeDocument/2006/relationships/image"/><Relationship Id="rId12" Target="../media/image62.png" Type="http://schemas.openxmlformats.org/officeDocument/2006/relationships/image"/><Relationship Id="rId13" Target="../media/image63.png" Type="http://schemas.openxmlformats.org/officeDocument/2006/relationships/image"/><Relationship Id="rId14" Target="../media/image64.svg" Type="http://schemas.openxmlformats.org/officeDocument/2006/relationships/image"/><Relationship Id="rId15" Target="../media/image56.png" Type="http://schemas.openxmlformats.org/officeDocument/2006/relationships/image"/><Relationship Id="rId16" Target="../media/image57.svg" Type="http://schemas.openxmlformats.org/officeDocument/2006/relationships/image"/><Relationship Id="rId17" Target="../media/image59.png" Type="http://schemas.openxmlformats.org/officeDocument/2006/relationships/image"/><Relationship Id="rId18" Target="../media/image65.png" Type="http://schemas.openxmlformats.org/officeDocument/2006/relationships/image"/><Relationship Id="rId19" Target="../media/image66.svg" Type="http://schemas.openxmlformats.org/officeDocument/2006/relationships/image"/><Relationship Id="rId2" Target="../notesSlides/notesSlide10.xml" Type="http://schemas.openxmlformats.org/officeDocument/2006/relationships/notesSlide"/><Relationship Id="rId20" Target="../media/image67.png" Type="http://schemas.openxmlformats.org/officeDocument/2006/relationships/image"/><Relationship Id="rId21" Target="../media/image68.svg" Type="http://schemas.openxmlformats.org/officeDocument/2006/relationships/image"/><Relationship Id="rId22" Target="../media/image13.png" Type="http://schemas.openxmlformats.org/officeDocument/2006/relationships/image"/><Relationship Id="rId23" Target="../media/image14.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5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53.png" Type="http://schemas.openxmlformats.org/officeDocument/2006/relationships/image"/><Relationship Id="rId12" Target="../media/image49.jpeg" Type="http://schemas.openxmlformats.org/officeDocument/2006/relationships/image"/><Relationship Id="rId13" Target="../media/image69.jpeg" Type="http://schemas.openxmlformats.org/officeDocument/2006/relationships/image"/><Relationship Id="rId14" Target="../media/image60.jpeg" Type="http://schemas.openxmlformats.org/officeDocument/2006/relationships/image"/><Relationship Id="rId15" Target="../media/image70.jpeg" Type="http://schemas.openxmlformats.org/officeDocument/2006/relationships/image"/><Relationship Id="rId16" Target="../media/image71.png" Type="http://schemas.openxmlformats.org/officeDocument/2006/relationships/image"/><Relationship Id="rId17" Target="../media/image72.svg" Type="http://schemas.openxmlformats.org/officeDocument/2006/relationships/image"/><Relationship Id="rId18" Target="../media/image58.png" Type="http://schemas.openxmlformats.org/officeDocument/2006/relationships/image"/><Relationship Id="rId19" Target="../media/image73.png" Type="http://schemas.openxmlformats.org/officeDocument/2006/relationships/image"/><Relationship Id="rId2" Target="../notesSlides/notesSlide11.xml" Type="http://schemas.openxmlformats.org/officeDocument/2006/relationships/notesSlide"/><Relationship Id="rId20" Target="../media/image74.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jpeg" Type="http://schemas.openxmlformats.org/officeDocument/2006/relationships/image"/><Relationship Id="rId11" Target="../media/image69.jpeg" Type="http://schemas.openxmlformats.org/officeDocument/2006/relationships/image"/><Relationship Id="rId12" Target="../media/image60.jpeg" Type="http://schemas.openxmlformats.org/officeDocument/2006/relationships/image"/><Relationship Id="rId13" Target="../media/image70.jpe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58.png" Type="http://schemas.openxmlformats.org/officeDocument/2006/relationships/image"/><Relationship Id="rId2" Target="../notesSlides/notesSlide1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5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75.png" Type="http://schemas.openxmlformats.org/officeDocument/2006/relationships/image"/><Relationship Id="rId12" Target="../media/image76.svg" Type="http://schemas.openxmlformats.org/officeDocument/2006/relationships/image"/><Relationship Id="rId13" Target="../media/image65.png" Type="http://schemas.openxmlformats.org/officeDocument/2006/relationships/image"/><Relationship Id="rId14" Target="../media/image66.svg" Type="http://schemas.openxmlformats.org/officeDocument/2006/relationships/image"/><Relationship Id="rId15" Target="../media/image77.png" Type="http://schemas.openxmlformats.org/officeDocument/2006/relationships/image"/><Relationship Id="rId16" Target="../media/image78.svg" Type="http://schemas.openxmlformats.org/officeDocument/2006/relationships/image"/><Relationship Id="rId17" Target="../media/image79.png" Type="http://schemas.openxmlformats.org/officeDocument/2006/relationships/image"/><Relationship Id="rId18" Target="../media/image80.svg" Type="http://schemas.openxmlformats.org/officeDocument/2006/relationships/image"/><Relationship Id="rId19" Target="../media/image53.png" Type="http://schemas.openxmlformats.org/officeDocument/2006/relationships/image"/><Relationship Id="rId2" Target="../notesSlides/notesSlide13.xml" Type="http://schemas.openxmlformats.org/officeDocument/2006/relationships/notesSlide"/><Relationship Id="rId20" Target="../media/image81.png" Type="http://schemas.openxmlformats.org/officeDocument/2006/relationships/image"/><Relationship Id="rId21" Target="../media/image82.png" Type="http://schemas.openxmlformats.org/officeDocument/2006/relationships/image"/><Relationship Id="rId22" Target="../media/image83.svg" Type="http://schemas.openxmlformats.org/officeDocument/2006/relationships/image"/><Relationship Id="rId23" Target="../media/image84.jpeg" Type="http://schemas.openxmlformats.org/officeDocument/2006/relationships/image"/><Relationship Id="rId3" Target="../media/image2.pn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pn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4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49.jpeg" Type="http://schemas.openxmlformats.org/officeDocument/2006/relationships/image"/><Relationship Id="rId12" Target="../media/image69.jpeg" Type="http://schemas.openxmlformats.org/officeDocument/2006/relationships/image"/><Relationship Id="rId13" Target="../media/image60.jpeg" Type="http://schemas.openxmlformats.org/officeDocument/2006/relationships/image"/><Relationship Id="rId14" Target="../media/image70.jpeg" Type="http://schemas.openxmlformats.org/officeDocument/2006/relationships/image"/><Relationship Id="rId15" Target="../media/image85.png" Type="http://schemas.openxmlformats.org/officeDocument/2006/relationships/image"/><Relationship Id="rId16" Target="../media/image86.svg" Type="http://schemas.openxmlformats.org/officeDocument/2006/relationships/image"/><Relationship Id="rId17" Target="../media/image53.png" Type="http://schemas.openxmlformats.org/officeDocument/2006/relationships/image"/><Relationship Id="rId18" Target="../media/image56.png" Type="http://schemas.openxmlformats.org/officeDocument/2006/relationships/image"/><Relationship Id="rId19" Target="../media/image57.svg" Type="http://schemas.openxmlformats.org/officeDocument/2006/relationships/image"/><Relationship Id="rId2" Target="../notesSlides/notesSlide14.xml" Type="http://schemas.openxmlformats.org/officeDocument/2006/relationships/notesSlide"/><Relationship Id="rId20" Target="../media/image59.png" Type="http://schemas.openxmlformats.org/officeDocument/2006/relationships/image"/><Relationship Id="rId21" Target="../media/image87.png" Type="http://schemas.openxmlformats.org/officeDocument/2006/relationships/image"/><Relationship Id="rId22" Target="../media/image88.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jpeg" Type="http://schemas.openxmlformats.org/officeDocument/2006/relationships/image"/><Relationship Id="rId11" Target="../media/image60.jpeg" Type="http://schemas.openxmlformats.org/officeDocument/2006/relationships/image"/><Relationship Id="rId12" Target="../media/image70.jpeg" Type="http://schemas.openxmlformats.org/officeDocument/2006/relationships/image"/><Relationship Id="rId13" Target="../media/image85.png" Type="http://schemas.openxmlformats.org/officeDocument/2006/relationships/image"/><Relationship Id="rId14" Target="../media/image86.svg" Type="http://schemas.openxmlformats.org/officeDocument/2006/relationships/image"/><Relationship Id="rId15" Target="../media/image53.png" Type="http://schemas.openxmlformats.org/officeDocument/2006/relationships/image"/><Relationship Id="rId16" Target="../media/image56.png" Type="http://schemas.openxmlformats.org/officeDocument/2006/relationships/image"/><Relationship Id="rId17" Target="../media/image57.svg" Type="http://schemas.openxmlformats.org/officeDocument/2006/relationships/image"/><Relationship Id="rId18" Target="../media/image59.png" Type="http://schemas.openxmlformats.org/officeDocument/2006/relationships/image"/><Relationship Id="rId19" Target="../media/image87.png" Type="http://schemas.openxmlformats.org/officeDocument/2006/relationships/image"/><Relationship Id="rId2" Target="../notesSlides/notesSlide15.xml" Type="http://schemas.openxmlformats.org/officeDocument/2006/relationships/notesSlide"/><Relationship Id="rId20" Target="../media/image88.svg" Type="http://schemas.openxmlformats.org/officeDocument/2006/relationships/image"/><Relationship Id="rId21" Target="../media/image13.png" Type="http://schemas.openxmlformats.org/officeDocument/2006/relationships/image"/><Relationship Id="rId22" Target="../media/image14.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1.png" Type="http://schemas.openxmlformats.org/officeDocument/2006/relationships/image"/><Relationship Id="rId2" Target="../notesSlides/notesSlide16.xml" Type="http://schemas.openxmlformats.org/officeDocument/2006/relationships/notesSlide"/><Relationship Id="rId3" Target="../media/image2.pn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82.png" Type="http://schemas.openxmlformats.org/officeDocument/2006/relationships/image"/><Relationship Id="rId12" Target="../media/image83.svg" Type="http://schemas.openxmlformats.org/officeDocument/2006/relationships/image"/><Relationship Id="rId13" Target="../media/image89.png" Type="http://schemas.openxmlformats.org/officeDocument/2006/relationships/image"/><Relationship Id="rId14" Target="../media/image90.png" Type="http://schemas.openxmlformats.org/officeDocument/2006/relationships/image"/><Relationship Id="rId15" Target="../media/image91.png" Type="http://schemas.openxmlformats.org/officeDocument/2006/relationships/image"/><Relationship Id="rId2" Target="../notesSlides/notesSlide1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89.png" Type="http://schemas.openxmlformats.org/officeDocument/2006/relationships/image"/><Relationship Id="rId12" Target="../media/image90.png" Type="http://schemas.openxmlformats.org/officeDocument/2006/relationships/image"/><Relationship Id="rId13" Target="../media/image91.pn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2" Target="../notesSlides/notesSlide1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8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92.png" Type="http://schemas.openxmlformats.org/officeDocument/2006/relationships/image"/><Relationship Id="rId12" Target="../media/image93.png" Type="http://schemas.openxmlformats.org/officeDocument/2006/relationships/image"/><Relationship Id="rId13" Target="../media/image94.png" Type="http://schemas.openxmlformats.org/officeDocument/2006/relationships/image"/><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svg" Type="http://schemas.openxmlformats.org/officeDocument/2006/relationships/image"/><Relationship Id="rId11" Target="../media/image97.png" Type="http://schemas.openxmlformats.org/officeDocument/2006/relationships/image"/><Relationship Id="rId12" Target="../media/image98.svg" Type="http://schemas.openxmlformats.org/officeDocument/2006/relationships/image"/><Relationship Id="rId13" Target="../media/image99.png" Type="http://schemas.openxmlformats.org/officeDocument/2006/relationships/image"/><Relationship Id="rId14" Target="../media/image100.svg" Type="http://schemas.openxmlformats.org/officeDocument/2006/relationships/image"/><Relationship Id="rId15" Target="../media/image101.png" Type="http://schemas.openxmlformats.org/officeDocument/2006/relationships/image"/><Relationship Id="rId16" Target="../media/image102.svg" Type="http://schemas.openxmlformats.org/officeDocument/2006/relationships/image"/><Relationship Id="rId17" Target="https://www.nlwa.gov.uk/article/join-nlwa-school-uniform-exchange" TargetMode="External" Type="http://schemas.openxmlformats.org/officeDocument/2006/relationships/hyperlink"/><Relationship Id="rId2" Target="../notesSlides/notesSlide2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9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svg" Type="http://schemas.openxmlformats.org/officeDocument/2006/relationships/image"/><Relationship Id="rId11" Target="../media/image97.png" Type="http://schemas.openxmlformats.org/officeDocument/2006/relationships/image"/><Relationship Id="rId12" Target="../media/image98.svg" Type="http://schemas.openxmlformats.org/officeDocument/2006/relationships/image"/><Relationship Id="rId13" Target="../media/image99.png" Type="http://schemas.openxmlformats.org/officeDocument/2006/relationships/image"/><Relationship Id="rId14" Target="../media/image100.sv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03.png" Type="http://schemas.openxmlformats.org/officeDocument/2006/relationships/image"/><Relationship Id="rId18" Target="../media/image101.png" Type="http://schemas.openxmlformats.org/officeDocument/2006/relationships/image"/><Relationship Id="rId19" Target="../media/image102.svg" Type="http://schemas.openxmlformats.org/officeDocument/2006/relationships/image"/><Relationship Id="rId2" Target="../notesSlides/notesSlide2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9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04.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0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06.png" Type="http://schemas.openxmlformats.org/officeDocument/2006/relationships/image"/><Relationship Id="rId8" Target="../media/image107.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0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jpe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jpeg" Type="http://schemas.openxmlformats.org/officeDocument/2006/relationships/image"/><Relationship Id="rId9" Target="../media/image2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svg" Type="http://schemas.openxmlformats.org/officeDocument/2006/relationships/image"/><Relationship Id="rId11" Target="../media/image37.png" Type="http://schemas.openxmlformats.org/officeDocument/2006/relationships/image"/><Relationship Id="rId12" Target="../media/image38.svg" Type="http://schemas.openxmlformats.org/officeDocument/2006/relationships/image"/><Relationship Id="rId13" Target="../media/image39.png" Type="http://schemas.openxmlformats.org/officeDocument/2006/relationships/image"/><Relationship Id="rId14" Target="../media/image40.svg" Type="http://schemas.openxmlformats.org/officeDocument/2006/relationships/image"/><Relationship Id="rId15" Target="../media/image41.png" Type="http://schemas.openxmlformats.org/officeDocument/2006/relationships/image"/><Relationship Id="rId16" Target="../media/image42.svg" Type="http://schemas.openxmlformats.org/officeDocument/2006/relationships/image"/><Relationship Id="rId17" Target="../media/image43.png" Type="http://schemas.openxmlformats.org/officeDocument/2006/relationships/image"/><Relationship Id="rId18" Target="../media/image44.svg" Type="http://schemas.openxmlformats.org/officeDocument/2006/relationships/image"/><Relationship Id="rId19" Target="../media/image45.png" Type="http://schemas.openxmlformats.org/officeDocument/2006/relationships/image"/><Relationship Id="rId2" Target="../notesSlides/notesSlide3.xml" Type="http://schemas.openxmlformats.org/officeDocument/2006/relationships/notesSlide"/><Relationship Id="rId20" Target="../media/image46.sv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3.png" Type="http://schemas.openxmlformats.org/officeDocument/2006/relationships/image"/><Relationship Id="rId8" Target="../media/image34.svg" Type="http://schemas.openxmlformats.org/officeDocument/2006/relationships/image"/><Relationship Id="rId9" Target="../media/image3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jpeg" Type="http://schemas.openxmlformats.org/officeDocument/2006/relationships/image"/><Relationship Id="rId11" Target="../media/image51.jpeg" Type="http://schemas.openxmlformats.org/officeDocument/2006/relationships/image"/><Relationship Id="rId12" Target="../media/image52.jpeg" Type="http://schemas.openxmlformats.org/officeDocument/2006/relationships/image"/><Relationship Id="rId13" Target="../media/image13.png" Type="http://schemas.openxmlformats.org/officeDocument/2006/relationships/image"/><Relationship Id="rId14" Target="../media/image14.svg" Type="http://schemas.openxmlformats.org/officeDocument/2006/relationships/image"/><Relationship Id="rId2" Target="../notesSlides/notesSlide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notesSlides/notesSlide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5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53.png" Type="http://schemas.openxmlformats.org/officeDocument/2006/relationships/image"/><Relationship Id="rId12" Target="../media/image54.png" Type="http://schemas.openxmlformats.org/officeDocument/2006/relationships/image"/><Relationship Id="rId13" Target="../media/image55.svg" Type="http://schemas.openxmlformats.org/officeDocument/2006/relationships/image"/><Relationship Id="rId14" Target="../media/image56.png" Type="http://schemas.openxmlformats.org/officeDocument/2006/relationships/image"/><Relationship Id="rId15" Target="../media/image57.svg" Type="http://schemas.openxmlformats.org/officeDocument/2006/relationships/image"/><Relationship Id="rId16" Target="../media/image58.png" Type="http://schemas.openxmlformats.org/officeDocument/2006/relationships/image"/><Relationship Id="rId17" Target="../media/image59.pn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3624123" y="7535464"/>
            <a:ext cx="5477642" cy="3798945"/>
          </a:xfrm>
          <a:custGeom>
            <a:avLst/>
            <a:gdLst/>
            <a:ahLst/>
            <a:cxnLst/>
            <a:rect r="r" b="b" t="t" l="l"/>
            <a:pathLst>
              <a:path h="3798945" w="5477642">
                <a:moveTo>
                  <a:pt x="0" y="0"/>
                </a:moveTo>
                <a:lnTo>
                  <a:pt x="5477642" y="0"/>
                </a:lnTo>
                <a:lnTo>
                  <a:pt x="5477642" y="3798946"/>
                </a:lnTo>
                <a:lnTo>
                  <a:pt x="0" y="3798946"/>
                </a:lnTo>
                <a:lnTo>
                  <a:pt x="0" y="0"/>
                </a:lnTo>
                <a:close/>
              </a:path>
            </a:pathLst>
          </a:custGeom>
          <a:blipFill>
            <a:blip r:embed="rId2"/>
            <a:stretch>
              <a:fillRect l="0" t="0" r="0" b="0"/>
            </a:stretch>
          </a:blipFill>
        </p:spPr>
      </p:sp>
      <p:sp>
        <p:nvSpPr>
          <p:cNvPr name="Freeform 3" id="3"/>
          <p:cNvSpPr/>
          <p:nvPr/>
        </p:nvSpPr>
        <p:spPr>
          <a:xfrm flipH="false" flipV="false" rot="0">
            <a:off x="12585476" y="0"/>
            <a:ext cx="5702524" cy="4989709"/>
          </a:xfrm>
          <a:custGeom>
            <a:avLst/>
            <a:gdLst/>
            <a:ahLst/>
            <a:cxnLst/>
            <a:rect r="r" b="b" t="t" l="l"/>
            <a:pathLst>
              <a:path h="4989709" w="5702524">
                <a:moveTo>
                  <a:pt x="0" y="0"/>
                </a:moveTo>
                <a:lnTo>
                  <a:pt x="5702524" y="0"/>
                </a:lnTo>
                <a:lnTo>
                  <a:pt x="5702524" y="4989709"/>
                </a:lnTo>
                <a:lnTo>
                  <a:pt x="0" y="4989709"/>
                </a:lnTo>
                <a:lnTo>
                  <a:pt x="0" y="0"/>
                </a:lnTo>
                <a:close/>
              </a:path>
            </a:pathLst>
          </a:custGeom>
          <a:blipFill>
            <a:blip r:embed="rId3"/>
            <a:stretch>
              <a:fillRect l="0" t="0" r="0" b="0"/>
            </a:stretch>
          </a:blipFill>
        </p:spPr>
      </p:sp>
      <p:sp>
        <p:nvSpPr>
          <p:cNvPr name="Freeform 4" id="4"/>
          <p:cNvSpPr/>
          <p:nvPr/>
        </p:nvSpPr>
        <p:spPr>
          <a:xfrm flipH="true" flipV="false" rot="0">
            <a:off x="0" y="5513162"/>
            <a:ext cx="5852435" cy="4579530"/>
          </a:xfrm>
          <a:custGeom>
            <a:avLst/>
            <a:gdLst/>
            <a:ahLst/>
            <a:cxnLst/>
            <a:rect r="r" b="b" t="t" l="l"/>
            <a:pathLst>
              <a:path h="4579530" w="5852435">
                <a:moveTo>
                  <a:pt x="5852435" y="0"/>
                </a:moveTo>
                <a:lnTo>
                  <a:pt x="0" y="0"/>
                </a:lnTo>
                <a:lnTo>
                  <a:pt x="0" y="4579530"/>
                </a:lnTo>
                <a:lnTo>
                  <a:pt x="5852435" y="4579530"/>
                </a:lnTo>
                <a:lnTo>
                  <a:pt x="585243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2139283" y="6246621"/>
            <a:ext cx="1573868" cy="1035892"/>
          </a:xfrm>
          <a:custGeom>
            <a:avLst/>
            <a:gdLst/>
            <a:ahLst/>
            <a:cxnLst/>
            <a:rect r="r" b="b" t="t" l="l"/>
            <a:pathLst>
              <a:path h="1035892" w="1573868">
                <a:moveTo>
                  <a:pt x="1573869" y="0"/>
                </a:moveTo>
                <a:lnTo>
                  <a:pt x="0" y="0"/>
                </a:lnTo>
                <a:lnTo>
                  <a:pt x="0" y="1035891"/>
                </a:lnTo>
                <a:lnTo>
                  <a:pt x="1573869" y="1035891"/>
                </a:lnTo>
                <a:lnTo>
                  <a:pt x="157386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532745" y="0"/>
            <a:ext cx="7204949" cy="5989114"/>
          </a:xfrm>
          <a:custGeom>
            <a:avLst/>
            <a:gdLst/>
            <a:ahLst/>
            <a:cxnLst/>
            <a:rect r="r" b="b" t="t" l="l"/>
            <a:pathLst>
              <a:path h="5989114" w="7204949">
                <a:moveTo>
                  <a:pt x="0" y="0"/>
                </a:moveTo>
                <a:lnTo>
                  <a:pt x="7204950" y="0"/>
                </a:lnTo>
                <a:lnTo>
                  <a:pt x="7204950" y="5989114"/>
                </a:lnTo>
                <a:lnTo>
                  <a:pt x="0" y="5989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713152" y="1281695"/>
            <a:ext cx="5239744" cy="1855737"/>
          </a:xfrm>
          <a:prstGeom prst="rect">
            <a:avLst/>
          </a:prstGeom>
        </p:spPr>
        <p:txBody>
          <a:bodyPr anchor="t" rtlCol="false" tIns="0" lIns="0" bIns="0" rIns="0">
            <a:spAutoFit/>
          </a:bodyPr>
          <a:lstStyle/>
          <a:p>
            <a:pPr algn="ctr">
              <a:lnSpc>
                <a:spcPts val="7437"/>
              </a:lnSpc>
              <a:spcBef>
                <a:spcPct val="0"/>
              </a:spcBef>
            </a:pPr>
            <a:r>
              <a:rPr lang="en-US" sz="5312">
                <a:solidFill>
                  <a:srgbClr val="000000"/>
                </a:solidFill>
                <a:latin typeface="Lato"/>
                <a:ea typeface="Lato"/>
                <a:cs typeface="Lato"/>
                <a:sym typeface="Lato"/>
              </a:rPr>
              <a:t>How can we fix our clothes?</a:t>
            </a:r>
          </a:p>
        </p:txBody>
      </p:sp>
      <p:sp>
        <p:nvSpPr>
          <p:cNvPr name="TextBox 8" id="8"/>
          <p:cNvSpPr txBox="true"/>
          <p:nvPr/>
        </p:nvSpPr>
        <p:spPr>
          <a:xfrm rot="0">
            <a:off x="4895342" y="9163050"/>
            <a:ext cx="7152697" cy="730963"/>
          </a:xfrm>
          <a:prstGeom prst="rect">
            <a:avLst/>
          </a:prstGeom>
        </p:spPr>
        <p:txBody>
          <a:bodyPr anchor="t" rtlCol="false" tIns="0" lIns="0" bIns="0" rIns="0">
            <a:spAutoFit/>
          </a:bodyPr>
          <a:lstStyle/>
          <a:p>
            <a:pPr algn="just">
              <a:lnSpc>
                <a:spcPts val="5907"/>
              </a:lnSpc>
            </a:pPr>
            <a:r>
              <a:rPr lang="en-US" sz="4219">
                <a:solidFill>
                  <a:srgbClr val="000000"/>
                </a:solidFill>
                <a:latin typeface="Lato"/>
                <a:ea typeface="Lato"/>
                <a:cs typeface="Lato"/>
                <a:sym typeface="Lato"/>
              </a:rPr>
              <a:t>KS2 Lesson - Lesson 4 of 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11"/>
            <a:stretch>
              <a:fillRect l="0" t="0" r="0" b="0"/>
            </a:stretch>
          </a:blipFill>
        </p:spPr>
      </p:sp>
      <p:sp>
        <p:nvSpPr>
          <p:cNvPr name="Freeform 9" id="9"/>
          <p:cNvSpPr/>
          <p:nvPr/>
        </p:nvSpPr>
        <p:spPr>
          <a:xfrm flipH="false" flipV="false" rot="0">
            <a:off x="3015994" y="2206881"/>
            <a:ext cx="3831486" cy="1752593"/>
          </a:xfrm>
          <a:custGeom>
            <a:avLst/>
            <a:gdLst/>
            <a:ahLst/>
            <a:cxnLst/>
            <a:rect r="r" b="b" t="t" l="l"/>
            <a:pathLst>
              <a:path h="1752593" w="3831486">
                <a:moveTo>
                  <a:pt x="0" y="0"/>
                </a:moveTo>
                <a:lnTo>
                  <a:pt x="3831486" y="0"/>
                </a:lnTo>
                <a:lnTo>
                  <a:pt x="3831486" y="1752593"/>
                </a:lnTo>
                <a:lnTo>
                  <a:pt x="0" y="1752593"/>
                </a:lnTo>
                <a:lnTo>
                  <a:pt x="0" y="0"/>
                </a:lnTo>
                <a:close/>
              </a:path>
            </a:pathLst>
          </a:custGeom>
          <a:blipFill>
            <a:blip r:embed="rId12"/>
            <a:stretch>
              <a:fillRect l="-47763" t="-10640" r="0" b="0"/>
            </a:stretch>
          </a:blipFill>
        </p:spPr>
      </p:sp>
      <p:sp>
        <p:nvSpPr>
          <p:cNvPr name="Freeform 10" id="10"/>
          <p:cNvSpPr/>
          <p:nvPr/>
        </p:nvSpPr>
        <p:spPr>
          <a:xfrm flipH="false" flipV="false" rot="0">
            <a:off x="1437303" y="7187822"/>
            <a:ext cx="2709789" cy="1805397"/>
          </a:xfrm>
          <a:custGeom>
            <a:avLst/>
            <a:gdLst/>
            <a:ahLst/>
            <a:cxnLst/>
            <a:rect r="r" b="b" t="t" l="l"/>
            <a:pathLst>
              <a:path h="1805397" w="2709789">
                <a:moveTo>
                  <a:pt x="0" y="0"/>
                </a:moveTo>
                <a:lnTo>
                  <a:pt x="2709789" y="0"/>
                </a:lnTo>
                <a:lnTo>
                  <a:pt x="2709789" y="1805397"/>
                </a:lnTo>
                <a:lnTo>
                  <a:pt x="0" y="1805397"/>
                </a:lnTo>
                <a:lnTo>
                  <a:pt x="0" y="0"/>
                </a:lnTo>
                <a:close/>
              </a:path>
            </a:pathLst>
          </a:custGeom>
          <a:blipFill>
            <a:blip r:embed="rId13"/>
            <a:stretch>
              <a:fillRect l="0" t="0" r="0" b="0"/>
            </a:stretch>
          </a:blipFill>
        </p:spPr>
      </p:sp>
      <p:sp>
        <p:nvSpPr>
          <p:cNvPr name="Freeform 11" id="11"/>
          <p:cNvSpPr/>
          <p:nvPr/>
        </p:nvSpPr>
        <p:spPr>
          <a:xfrm flipH="false" flipV="false" rot="0">
            <a:off x="5605400" y="7254094"/>
            <a:ext cx="1509751" cy="1672855"/>
          </a:xfrm>
          <a:custGeom>
            <a:avLst/>
            <a:gdLst/>
            <a:ahLst/>
            <a:cxnLst/>
            <a:rect r="r" b="b" t="t" l="l"/>
            <a:pathLst>
              <a:path h="1672855" w="1509751">
                <a:moveTo>
                  <a:pt x="0" y="0"/>
                </a:moveTo>
                <a:lnTo>
                  <a:pt x="1509751" y="0"/>
                </a:lnTo>
                <a:lnTo>
                  <a:pt x="1509751" y="1672854"/>
                </a:lnTo>
                <a:lnTo>
                  <a:pt x="0" y="1672854"/>
                </a:lnTo>
                <a:lnTo>
                  <a:pt x="0" y="0"/>
                </a:lnTo>
                <a:close/>
              </a:path>
            </a:pathLst>
          </a:custGeom>
          <a:blipFill>
            <a:blip r:embed="rId14"/>
            <a:stretch>
              <a:fillRect l="0" t="0" r="0" b="0"/>
            </a:stretch>
          </a:blipFill>
        </p:spPr>
      </p:sp>
      <p:sp>
        <p:nvSpPr>
          <p:cNvPr name="Freeform 12" id="12"/>
          <p:cNvSpPr/>
          <p:nvPr/>
        </p:nvSpPr>
        <p:spPr>
          <a:xfrm flipH="false" flipV="false" rot="0">
            <a:off x="7809785" y="7172915"/>
            <a:ext cx="3040793" cy="1604019"/>
          </a:xfrm>
          <a:custGeom>
            <a:avLst/>
            <a:gdLst/>
            <a:ahLst/>
            <a:cxnLst/>
            <a:rect r="r" b="b" t="t" l="l"/>
            <a:pathLst>
              <a:path h="1604019" w="3040793">
                <a:moveTo>
                  <a:pt x="0" y="0"/>
                </a:moveTo>
                <a:lnTo>
                  <a:pt x="3040793" y="0"/>
                </a:lnTo>
                <a:lnTo>
                  <a:pt x="3040793" y="1604019"/>
                </a:lnTo>
                <a:lnTo>
                  <a:pt x="0" y="1604019"/>
                </a:lnTo>
                <a:lnTo>
                  <a:pt x="0" y="0"/>
                </a:lnTo>
                <a:close/>
              </a:path>
            </a:pathLst>
          </a:custGeom>
          <a:blipFill>
            <a:blip r:embed="rId15"/>
            <a:stretch>
              <a:fillRect l="0" t="0" r="0" b="0"/>
            </a:stretch>
          </a:blipFill>
        </p:spPr>
      </p:sp>
      <p:sp>
        <p:nvSpPr>
          <p:cNvPr name="TextBox 13" id="13"/>
          <p:cNvSpPr txBox="true"/>
          <p:nvPr/>
        </p:nvSpPr>
        <p:spPr>
          <a:xfrm rot="0">
            <a:off x="868591" y="4127457"/>
            <a:ext cx="16923182" cy="262933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A linear economy is when we:</a:t>
            </a:r>
          </a:p>
          <a:p>
            <a:pPr algn="l">
              <a:lnSpc>
                <a:spcPts val="7223"/>
              </a:lnSpc>
            </a:pPr>
          </a:p>
          <a:p>
            <a:pPr algn="l">
              <a:lnSpc>
                <a:spcPts val="6383"/>
              </a:lnSpc>
            </a:pPr>
            <a:r>
              <a:rPr lang="en-US" sz="4559" u="sng">
                <a:solidFill>
                  <a:srgbClr val="000000"/>
                </a:solidFill>
                <a:latin typeface="Lato"/>
                <a:ea typeface="Lato"/>
                <a:cs typeface="Lato"/>
                <a:sym typeface="Lato"/>
              </a:rPr>
              <a:t>Take</a:t>
            </a:r>
            <a:r>
              <a:rPr lang="en-US" sz="4559">
                <a:solidFill>
                  <a:srgbClr val="000000"/>
                </a:solidFill>
                <a:latin typeface="Lato"/>
                <a:ea typeface="Lato"/>
                <a:cs typeface="Lato"/>
                <a:sym typeface="Lato"/>
              </a:rPr>
              <a:t> materials, </a:t>
            </a:r>
            <a:r>
              <a:rPr lang="en-US" sz="4559" u="sng">
                <a:solidFill>
                  <a:srgbClr val="000000"/>
                </a:solidFill>
                <a:latin typeface="Lato"/>
                <a:ea typeface="Lato"/>
                <a:cs typeface="Lato"/>
                <a:sym typeface="Lato"/>
              </a:rPr>
              <a:t>make</a:t>
            </a:r>
            <a:r>
              <a:rPr lang="en-US" sz="4559">
                <a:solidFill>
                  <a:srgbClr val="000000"/>
                </a:solidFill>
                <a:latin typeface="Lato"/>
                <a:ea typeface="Lato"/>
                <a:cs typeface="Lato"/>
                <a:sym typeface="Lato"/>
              </a:rPr>
              <a:t> things, </a:t>
            </a:r>
            <a:r>
              <a:rPr lang="en-US" sz="4559" u="sng">
                <a:solidFill>
                  <a:srgbClr val="000000"/>
                </a:solidFill>
                <a:latin typeface="Lato"/>
                <a:ea typeface="Lato"/>
                <a:cs typeface="Lato"/>
                <a:sym typeface="Lato"/>
              </a:rPr>
              <a:t>use </a:t>
            </a:r>
            <a:r>
              <a:rPr lang="en-US" sz="4559">
                <a:solidFill>
                  <a:srgbClr val="000000"/>
                </a:solidFill>
                <a:latin typeface="Lato"/>
                <a:ea typeface="Lato"/>
                <a:cs typeface="Lato"/>
                <a:sym typeface="Lato"/>
              </a:rPr>
              <a:t>them and then </a:t>
            </a:r>
            <a:r>
              <a:rPr lang="en-US" sz="4559" u="sng">
                <a:solidFill>
                  <a:srgbClr val="000000"/>
                </a:solidFill>
                <a:latin typeface="Lato"/>
                <a:ea typeface="Lato"/>
                <a:cs typeface="Lato"/>
                <a:sym typeface="Lato"/>
              </a:rPr>
              <a:t>throw</a:t>
            </a:r>
            <a:r>
              <a:rPr lang="en-US" sz="4559">
                <a:solidFill>
                  <a:srgbClr val="000000"/>
                </a:solidFill>
                <a:latin typeface="Lato"/>
                <a:ea typeface="Lato"/>
                <a:cs typeface="Lato"/>
                <a:sym typeface="Lato"/>
              </a:rPr>
              <a:t> them away. </a:t>
            </a:r>
          </a:p>
        </p:txBody>
      </p:sp>
      <p:sp>
        <p:nvSpPr>
          <p:cNvPr name="Freeform 14" id="14"/>
          <p:cNvSpPr/>
          <p:nvPr/>
        </p:nvSpPr>
        <p:spPr>
          <a:xfrm flipH="false" flipV="false" rot="0">
            <a:off x="12846637" y="7035946"/>
            <a:ext cx="1472061" cy="1699349"/>
          </a:xfrm>
          <a:custGeom>
            <a:avLst/>
            <a:gdLst/>
            <a:ahLst/>
            <a:cxnLst/>
            <a:rect r="r" b="b" t="t" l="l"/>
            <a:pathLst>
              <a:path h="1699349" w="1472061">
                <a:moveTo>
                  <a:pt x="0" y="0"/>
                </a:moveTo>
                <a:lnTo>
                  <a:pt x="1472062" y="0"/>
                </a:lnTo>
                <a:lnTo>
                  <a:pt x="1472062" y="1699350"/>
                </a:lnTo>
                <a:lnTo>
                  <a:pt x="0" y="169935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5" id="15"/>
          <p:cNvSpPr/>
          <p:nvPr/>
        </p:nvSpPr>
        <p:spPr>
          <a:xfrm flipH="false" flipV="false" rot="0">
            <a:off x="4309017" y="7680721"/>
            <a:ext cx="1014984" cy="409800"/>
          </a:xfrm>
          <a:custGeom>
            <a:avLst/>
            <a:gdLst/>
            <a:ahLst/>
            <a:cxnLst/>
            <a:rect r="r" b="b" t="t" l="l"/>
            <a:pathLst>
              <a:path h="409800" w="1014984">
                <a:moveTo>
                  <a:pt x="0" y="0"/>
                </a:moveTo>
                <a:lnTo>
                  <a:pt x="1014985" y="0"/>
                </a:lnTo>
                <a:lnTo>
                  <a:pt x="1014985" y="409800"/>
                </a:lnTo>
                <a:lnTo>
                  <a:pt x="0" y="409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6" id="16"/>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Linear economy</a:t>
            </a:r>
          </a:p>
        </p:txBody>
      </p:sp>
      <p:sp>
        <p:nvSpPr>
          <p:cNvPr name="Freeform 17" id="17"/>
          <p:cNvSpPr/>
          <p:nvPr/>
        </p:nvSpPr>
        <p:spPr>
          <a:xfrm flipH="false" flipV="false" rot="0">
            <a:off x="7400901" y="7770025"/>
            <a:ext cx="1014984" cy="409800"/>
          </a:xfrm>
          <a:custGeom>
            <a:avLst/>
            <a:gdLst/>
            <a:ahLst/>
            <a:cxnLst/>
            <a:rect r="r" b="b" t="t" l="l"/>
            <a:pathLst>
              <a:path h="409800" w="1014984">
                <a:moveTo>
                  <a:pt x="0" y="0"/>
                </a:moveTo>
                <a:lnTo>
                  <a:pt x="1014985" y="0"/>
                </a:lnTo>
                <a:lnTo>
                  <a:pt x="1014985" y="409800"/>
                </a:lnTo>
                <a:lnTo>
                  <a:pt x="0" y="409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8" id="18"/>
          <p:cNvSpPr/>
          <p:nvPr/>
        </p:nvSpPr>
        <p:spPr>
          <a:xfrm flipH="false" flipV="false" rot="0">
            <a:off x="11136328"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9"/>
            <a:stretch>
              <a:fillRect l="0" t="0" r="0" b="0"/>
            </a:stretch>
          </a:blipFill>
        </p:spPr>
      </p:sp>
      <p:sp>
        <p:nvSpPr>
          <p:cNvPr name="Freeform 8" id="8"/>
          <p:cNvSpPr/>
          <p:nvPr/>
        </p:nvSpPr>
        <p:spPr>
          <a:xfrm flipH="false" flipV="false" rot="0">
            <a:off x="3015994" y="2206881"/>
            <a:ext cx="3831486" cy="1752593"/>
          </a:xfrm>
          <a:custGeom>
            <a:avLst/>
            <a:gdLst/>
            <a:ahLst/>
            <a:cxnLst/>
            <a:rect r="r" b="b" t="t" l="l"/>
            <a:pathLst>
              <a:path h="1752593" w="3831486">
                <a:moveTo>
                  <a:pt x="0" y="0"/>
                </a:moveTo>
                <a:lnTo>
                  <a:pt x="3831486" y="0"/>
                </a:lnTo>
                <a:lnTo>
                  <a:pt x="3831486" y="1752593"/>
                </a:lnTo>
                <a:lnTo>
                  <a:pt x="0" y="1752593"/>
                </a:lnTo>
                <a:lnTo>
                  <a:pt x="0" y="0"/>
                </a:lnTo>
                <a:close/>
              </a:path>
            </a:pathLst>
          </a:custGeom>
          <a:blipFill>
            <a:blip r:embed="rId10"/>
            <a:stretch>
              <a:fillRect l="-47763" t="-10640" r="0" b="0"/>
            </a:stretch>
          </a:blipFill>
        </p:spPr>
      </p:sp>
      <p:sp>
        <p:nvSpPr>
          <p:cNvPr name="Freeform 9" id="9"/>
          <p:cNvSpPr/>
          <p:nvPr/>
        </p:nvSpPr>
        <p:spPr>
          <a:xfrm flipH="false" flipV="false" rot="0">
            <a:off x="1437303" y="7187822"/>
            <a:ext cx="2709789" cy="1805397"/>
          </a:xfrm>
          <a:custGeom>
            <a:avLst/>
            <a:gdLst/>
            <a:ahLst/>
            <a:cxnLst/>
            <a:rect r="r" b="b" t="t" l="l"/>
            <a:pathLst>
              <a:path h="1805397" w="2709789">
                <a:moveTo>
                  <a:pt x="0" y="0"/>
                </a:moveTo>
                <a:lnTo>
                  <a:pt x="2709789" y="0"/>
                </a:lnTo>
                <a:lnTo>
                  <a:pt x="2709789" y="1805397"/>
                </a:lnTo>
                <a:lnTo>
                  <a:pt x="0" y="1805397"/>
                </a:lnTo>
                <a:lnTo>
                  <a:pt x="0" y="0"/>
                </a:lnTo>
                <a:close/>
              </a:path>
            </a:pathLst>
          </a:custGeom>
          <a:blipFill>
            <a:blip r:embed="rId11"/>
            <a:stretch>
              <a:fillRect l="0" t="0" r="0" b="0"/>
            </a:stretch>
          </a:blipFill>
        </p:spPr>
      </p:sp>
      <p:sp>
        <p:nvSpPr>
          <p:cNvPr name="Freeform 10" id="10"/>
          <p:cNvSpPr/>
          <p:nvPr/>
        </p:nvSpPr>
        <p:spPr>
          <a:xfrm flipH="false" flipV="false" rot="0">
            <a:off x="5605400" y="7254094"/>
            <a:ext cx="1509751" cy="1672855"/>
          </a:xfrm>
          <a:custGeom>
            <a:avLst/>
            <a:gdLst/>
            <a:ahLst/>
            <a:cxnLst/>
            <a:rect r="r" b="b" t="t" l="l"/>
            <a:pathLst>
              <a:path h="1672855" w="1509751">
                <a:moveTo>
                  <a:pt x="0" y="0"/>
                </a:moveTo>
                <a:lnTo>
                  <a:pt x="1509751" y="0"/>
                </a:lnTo>
                <a:lnTo>
                  <a:pt x="1509751" y="1672854"/>
                </a:lnTo>
                <a:lnTo>
                  <a:pt x="0" y="1672854"/>
                </a:lnTo>
                <a:lnTo>
                  <a:pt x="0" y="0"/>
                </a:lnTo>
                <a:close/>
              </a:path>
            </a:pathLst>
          </a:custGeom>
          <a:blipFill>
            <a:blip r:embed="rId12"/>
            <a:stretch>
              <a:fillRect l="0" t="0" r="0" b="0"/>
            </a:stretch>
          </a:blipFill>
        </p:spPr>
      </p:sp>
      <p:sp>
        <p:nvSpPr>
          <p:cNvPr name="Freeform 11" id="11"/>
          <p:cNvSpPr/>
          <p:nvPr/>
        </p:nvSpPr>
        <p:spPr>
          <a:xfrm flipH="false" flipV="false" rot="0">
            <a:off x="7809785" y="7172915"/>
            <a:ext cx="3040793" cy="1604019"/>
          </a:xfrm>
          <a:custGeom>
            <a:avLst/>
            <a:gdLst/>
            <a:ahLst/>
            <a:cxnLst/>
            <a:rect r="r" b="b" t="t" l="l"/>
            <a:pathLst>
              <a:path h="1604019" w="3040793">
                <a:moveTo>
                  <a:pt x="0" y="0"/>
                </a:moveTo>
                <a:lnTo>
                  <a:pt x="3040793" y="0"/>
                </a:lnTo>
                <a:lnTo>
                  <a:pt x="3040793" y="1604019"/>
                </a:lnTo>
                <a:lnTo>
                  <a:pt x="0" y="1604019"/>
                </a:lnTo>
                <a:lnTo>
                  <a:pt x="0" y="0"/>
                </a:lnTo>
                <a:close/>
              </a:path>
            </a:pathLst>
          </a:custGeom>
          <a:blipFill>
            <a:blip r:embed="rId13"/>
            <a:stretch>
              <a:fillRect l="0" t="0" r="0" b="0"/>
            </a:stretch>
          </a:blipFill>
        </p:spPr>
      </p:sp>
      <p:sp>
        <p:nvSpPr>
          <p:cNvPr name="TextBox 12" id="12"/>
          <p:cNvSpPr txBox="true"/>
          <p:nvPr/>
        </p:nvSpPr>
        <p:spPr>
          <a:xfrm rot="0">
            <a:off x="472703" y="4207124"/>
            <a:ext cx="17251493" cy="262933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A linear economy is when we:</a:t>
            </a:r>
          </a:p>
          <a:p>
            <a:pPr algn="l">
              <a:lnSpc>
                <a:spcPts val="7223"/>
              </a:lnSpc>
            </a:pPr>
          </a:p>
          <a:p>
            <a:pPr algn="l">
              <a:lnSpc>
                <a:spcPts val="6383"/>
              </a:lnSpc>
            </a:pPr>
            <a:r>
              <a:rPr lang="en-US" sz="4559">
                <a:solidFill>
                  <a:srgbClr val="000000"/>
                </a:solidFill>
                <a:latin typeface="Lato"/>
                <a:ea typeface="Lato"/>
                <a:cs typeface="Lato"/>
                <a:sym typeface="Lato"/>
              </a:rPr>
              <a:t>_____ </a:t>
            </a:r>
            <a:r>
              <a:rPr lang="en-US" sz="4559">
                <a:solidFill>
                  <a:srgbClr val="000000"/>
                </a:solidFill>
                <a:latin typeface="Lato"/>
                <a:ea typeface="Lato"/>
                <a:cs typeface="Lato"/>
                <a:sym typeface="Lato"/>
              </a:rPr>
              <a:t>materials, _____ things, _____ them and then _____  them away. </a:t>
            </a:r>
          </a:p>
        </p:txBody>
      </p:sp>
      <p:sp>
        <p:nvSpPr>
          <p:cNvPr name="Freeform 13" id="13"/>
          <p:cNvSpPr/>
          <p:nvPr/>
        </p:nvSpPr>
        <p:spPr>
          <a:xfrm flipH="false" flipV="false" rot="0">
            <a:off x="12846637" y="7035946"/>
            <a:ext cx="1472061" cy="1699349"/>
          </a:xfrm>
          <a:custGeom>
            <a:avLst/>
            <a:gdLst/>
            <a:ahLst/>
            <a:cxnLst/>
            <a:rect r="r" b="b" t="t" l="l"/>
            <a:pathLst>
              <a:path h="1699349" w="1472061">
                <a:moveTo>
                  <a:pt x="0" y="0"/>
                </a:moveTo>
                <a:lnTo>
                  <a:pt x="1472062" y="0"/>
                </a:lnTo>
                <a:lnTo>
                  <a:pt x="1472062" y="1699350"/>
                </a:lnTo>
                <a:lnTo>
                  <a:pt x="0" y="1699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0">
            <a:off x="4309017" y="7680721"/>
            <a:ext cx="1014984" cy="409800"/>
          </a:xfrm>
          <a:custGeom>
            <a:avLst/>
            <a:gdLst/>
            <a:ahLst/>
            <a:cxnLst/>
            <a:rect r="r" b="b" t="t" l="l"/>
            <a:pathLst>
              <a:path h="409800" w="1014984">
                <a:moveTo>
                  <a:pt x="0" y="0"/>
                </a:moveTo>
                <a:lnTo>
                  <a:pt x="1014985" y="0"/>
                </a:lnTo>
                <a:lnTo>
                  <a:pt x="1014985" y="409800"/>
                </a:lnTo>
                <a:lnTo>
                  <a:pt x="0" y="409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5" id="15"/>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is a linear economy</a:t>
            </a:r>
          </a:p>
        </p:txBody>
      </p:sp>
      <p:sp>
        <p:nvSpPr>
          <p:cNvPr name="Freeform 16" id="16"/>
          <p:cNvSpPr/>
          <p:nvPr/>
        </p:nvSpPr>
        <p:spPr>
          <a:xfrm flipH="false" flipV="false" rot="0">
            <a:off x="7400901" y="7770025"/>
            <a:ext cx="1014984" cy="409800"/>
          </a:xfrm>
          <a:custGeom>
            <a:avLst/>
            <a:gdLst/>
            <a:ahLst/>
            <a:cxnLst/>
            <a:rect r="r" b="b" t="t" l="l"/>
            <a:pathLst>
              <a:path h="409800" w="1014984">
                <a:moveTo>
                  <a:pt x="0" y="0"/>
                </a:moveTo>
                <a:lnTo>
                  <a:pt x="1014985" y="0"/>
                </a:lnTo>
                <a:lnTo>
                  <a:pt x="1014985" y="409800"/>
                </a:lnTo>
                <a:lnTo>
                  <a:pt x="0" y="409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7" id="17"/>
          <p:cNvSpPr/>
          <p:nvPr/>
        </p:nvSpPr>
        <p:spPr>
          <a:xfrm flipH="false" flipV="false" rot="0">
            <a:off x="11136328"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11"/>
            <a:stretch>
              <a:fillRect l="0" t="0" r="0" b="0"/>
            </a:stretch>
          </a:blipFill>
        </p:spPr>
      </p:sp>
      <p:sp>
        <p:nvSpPr>
          <p:cNvPr name="Freeform 9" id="9"/>
          <p:cNvSpPr/>
          <p:nvPr/>
        </p:nvSpPr>
        <p:spPr>
          <a:xfrm flipH="false" flipV="false" rot="0">
            <a:off x="1220741" y="7187822"/>
            <a:ext cx="2034410" cy="1355426"/>
          </a:xfrm>
          <a:custGeom>
            <a:avLst/>
            <a:gdLst/>
            <a:ahLst/>
            <a:cxnLst/>
            <a:rect r="r" b="b" t="t" l="l"/>
            <a:pathLst>
              <a:path h="1355426" w="2034410">
                <a:moveTo>
                  <a:pt x="0" y="0"/>
                </a:moveTo>
                <a:lnTo>
                  <a:pt x="2034410" y="0"/>
                </a:lnTo>
                <a:lnTo>
                  <a:pt x="2034410" y="1355426"/>
                </a:lnTo>
                <a:lnTo>
                  <a:pt x="0" y="1355426"/>
                </a:lnTo>
                <a:lnTo>
                  <a:pt x="0" y="0"/>
                </a:lnTo>
                <a:close/>
              </a:path>
            </a:pathLst>
          </a:custGeom>
          <a:blipFill>
            <a:blip r:embed="rId12"/>
            <a:stretch>
              <a:fillRect l="0" t="0" r="0" b="0"/>
            </a:stretch>
          </a:blipFill>
        </p:spPr>
      </p:sp>
      <p:sp>
        <p:nvSpPr>
          <p:cNvPr name="Freeform 10" id="10"/>
          <p:cNvSpPr/>
          <p:nvPr/>
        </p:nvSpPr>
        <p:spPr>
          <a:xfrm flipH="false" flipV="false" rot="0">
            <a:off x="5388838" y="7144340"/>
            <a:ext cx="1509751" cy="1672855"/>
          </a:xfrm>
          <a:custGeom>
            <a:avLst/>
            <a:gdLst/>
            <a:ahLst/>
            <a:cxnLst/>
            <a:rect r="r" b="b" t="t" l="l"/>
            <a:pathLst>
              <a:path h="1672855" w="1509751">
                <a:moveTo>
                  <a:pt x="0" y="0"/>
                </a:moveTo>
                <a:lnTo>
                  <a:pt x="1509751" y="0"/>
                </a:lnTo>
                <a:lnTo>
                  <a:pt x="1509751" y="1672855"/>
                </a:lnTo>
                <a:lnTo>
                  <a:pt x="0" y="1672855"/>
                </a:lnTo>
                <a:lnTo>
                  <a:pt x="0" y="0"/>
                </a:lnTo>
                <a:close/>
              </a:path>
            </a:pathLst>
          </a:custGeom>
          <a:blipFill>
            <a:blip r:embed="rId13"/>
            <a:stretch>
              <a:fillRect l="0" t="0" r="0" b="0"/>
            </a:stretch>
          </a:blipFill>
        </p:spPr>
      </p:sp>
      <p:sp>
        <p:nvSpPr>
          <p:cNvPr name="Freeform 11" id="11"/>
          <p:cNvSpPr/>
          <p:nvPr/>
        </p:nvSpPr>
        <p:spPr>
          <a:xfrm flipH="false" flipV="false" rot="0">
            <a:off x="7593222" y="7172915"/>
            <a:ext cx="3040793" cy="1604019"/>
          </a:xfrm>
          <a:custGeom>
            <a:avLst/>
            <a:gdLst/>
            <a:ahLst/>
            <a:cxnLst/>
            <a:rect r="r" b="b" t="t" l="l"/>
            <a:pathLst>
              <a:path h="1604019" w="3040793">
                <a:moveTo>
                  <a:pt x="0" y="0"/>
                </a:moveTo>
                <a:lnTo>
                  <a:pt x="3040794" y="0"/>
                </a:lnTo>
                <a:lnTo>
                  <a:pt x="3040794" y="1604019"/>
                </a:lnTo>
                <a:lnTo>
                  <a:pt x="0" y="1604019"/>
                </a:lnTo>
                <a:lnTo>
                  <a:pt x="0" y="0"/>
                </a:lnTo>
                <a:close/>
              </a:path>
            </a:pathLst>
          </a:custGeom>
          <a:blipFill>
            <a:blip r:embed="rId14"/>
            <a:stretch>
              <a:fillRect l="0" t="0" r="0" b="0"/>
            </a:stretch>
          </a:blipFill>
        </p:spPr>
      </p:sp>
      <p:sp>
        <p:nvSpPr>
          <p:cNvPr name="Freeform 12" id="12"/>
          <p:cNvSpPr/>
          <p:nvPr/>
        </p:nvSpPr>
        <p:spPr>
          <a:xfrm flipH="false" flipV="false" rot="0">
            <a:off x="4092455" y="768072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7184339" y="7770025"/>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0919766"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3210713" y="2304125"/>
            <a:ext cx="2010435" cy="1902374"/>
          </a:xfrm>
          <a:custGeom>
            <a:avLst/>
            <a:gdLst/>
            <a:ahLst/>
            <a:cxnLst/>
            <a:rect r="r" b="b" t="t" l="l"/>
            <a:pathLst>
              <a:path h="1902374" w="2010435">
                <a:moveTo>
                  <a:pt x="0" y="0"/>
                </a:moveTo>
                <a:lnTo>
                  <a:pt x="2010435" y="0"/>
                </a:lnTo>
                <a:lnTo>
                  <a:pt x="2010435" y="1902374"/>
                </a:lnTo>
                <a:lnTo>
                  <a:pt x="0" y="190237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5338139" y="2386152"/>
            <a:ext cx="2896663" cy="1477141"/>
          </a:xfrm>
          <a:custGeom>
            <a:avLst/>
            <a:gdLst/>
            <a:ahLst/>
            <a:cxnLst/>
            <a:rect r="r" b="b" t="t" l="l"/>
            <a:pathLst>
              <a:path h="1477141" w="2896663">
                <a:moveTo>
                  <a:pt x="0" y="0"/>
                </a:moveTo>
                <a:lnTo>
                  <a:pt x="2896663" y="0"/>
                </a:lnTo>
                <a:lnTo>
                  <a:pt x="2896663" y="1477141"/>
                </a:lnTo>
                <a:lnTo>
                  <a:pt x="0" y="1477141"/>
                </a:lnTo>
                <a:lnTo>
                  <a:pt x="0" y="0"/>
                </a:lnTo>
                <a:close/>
              </a:path>
            </a:pathLst>
          </a:custGeom>
          <a:blipFill>
            <a:blip r:embed="rId19"/>
            <a:stretch>
              <a:fillRect l="0" t="0" r="0" b="0"/>
            </a:stretch>
          </a:blipFill>
        </p:spPr>
      </p:sp>
      <p:sp>
        <p:nvSpPr>
          <p:cNvPr name="Freeform 17" id="17"/>
          <p:cNvSpPr/>
          <p:nvPr/>
        </p:nvSpPr>
        <p:spPr>
          <a:xfrm flipH="false" flipV="false" rot="0">
            <a:off x="12096675" y="6856921"/>
            <a:ext cx="1589133" cy="1603712"/>
          </a:xfrm>
          <a:custGeom>
            <a:avLst/>
            <a:gdLst/>
            <a:ahLst/>
            <a:cxnLst/>
            <a:rect r="r" b="b" t="t" l="l"/>
            <a:pathLst>
              <a:path h="1603712" w="1589133">
                <a:moveTo>
                  <a:pt x="0" y="0"/>
                </a:moveTo>
                <a:lnTo>
                  <a:pt x="1589133" y="0"/>
                </a:lnTo>
                <a:lnTo>
                  <a:pt x="1589133" y="1603712"/>
                </a:lnTo>
                <a:lnTo>
                  <a:pt x="0" y="160371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8" id="18"/>
          <p:cNvSpPr/>
          <p:nvPr/>
        </p:nvSpPr>
        <p:spPr>
          <a:xfrm flipH="false" flipV="false" rot="0">
            <a:off x="15026146" y="6898293"/>
            <a:ext cx="1738394" cy="1644955"/>
          </a:xfrm>
          <a:custGeom>
            <a:avLst/>
            <a:gdLst/>
            <a:ahLst/>
            <a:cxnLst/>
            <a:rect r="r" b="b" t="t" l="l"/>
            <a:pathLst>
              <a:path h="1644955" w="1738394">
                <a:moveTo>
                  <a:pt x="0" y="0"/>
                </a:moveTo>
                <a:lnTo>
                  <a:pt x="1738394" y="0"/>
                </a:lnTo>
                <a:lnTo>
                  <a:pt x="1738394" y="1644955"/>
                </a:lnTo>
                <a:lnTo>
                  <a:pt x="0" y="164495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9" id="19"/>
          <p:cNvSpPr/>
          <p:nvPr/>
        </p:nvSpPr>
        <p:spPr>
          <a:xfrm flipH="false" flipV="false" rot="0">
            <a:off x="13655908"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0" id="20"/>
          <p:cNvSpPr/>
          <p:nvPr/>
        </p:nvSpPr>
        <p:spPr>
          <a:xfrm flipH="true" flipV="false" rot="-3450466">
            <a:off x="7882549" y="5621904"/>
            <a:ext cx="5391907" cy="6750431"/>
          </a:xfrm>
          <a:custGeom>
            <a:avLst/>
            <a:gdLst/>
            <a:ahLst/>
            <a:cxnLst/>
            <a:rect r="r" b="b" t="t" l="l"/>
            <a:pathLst>
              <a:path h="6750431" w="5391907">
                <a:moveTo>
                  <a:pt x="5391907" y="0"/>
                </a:moveTo>
                <a:lnTo>
                  <a:pt x="0" y="0"/>
                </a:lnTo>
                <a:lnTo>
                  <a:pt x="0" y="6750431"/>
                </a:lnTo>
                <a:lnTo>
                  <a:pt x="5391907" y="6750431"/>
                </a:lnTo>
                <a:lnTo>
                  <a:pt x="5391907"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1" id="21"/>
          <p:cNvSpPr txBox="true"/>
          <p:nvPr/>
        </p:nvSpPr>
        <p:spPr>
          <a:xfrm rot="0">
            <a:off x="868591" y="4127457"/>
            <a:ext cx="16923182" cy="262933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A circular economy is when we:</a:t>
            </a:r>
          </a:p>
          <a:p>
            <a:pPr algn="l">
              <a:lnSpc>
                <a:spcPts val="7223"/>
              </a:lnSpc>
            </a:pPr>
          </a:p>
          <a:p>
            <a:pPr algn="l">
              <a:lnSpc>
                <a:spcPts val="6383"/>
              </a:lnSpc>
            </a:pPr>
            <a:r>
              <a:rPr lang="en-US" sz="4559" u="sng">
                <a:solidFill>
                  <a:srgbClr val="000000"/>
                </a:solidFill>
                <a:latin typeface="Lato"/>
                <a:ea typeface="Lato"/>
                <a:cs typeface="Lato"/>
                <a:sym typeface="Lato"/>
              </a:rPr>
              <a:t>Take</a:t>
            </a:r>
            <a:r>
              <a:rPr lang="en-US" sz="4559">
                <a:solidFill>
                  <a:srgbClr val="000000"/>
                </a:solidFill>
                <a:latin typeface="Lato"/>
                <a:ea typeface="Lato"/>
                <a:cs typeface="Lato"/>
                <a:sym typeface="Lato"/>
              </a:rPr>
              <a:t> materials, </a:t>
            </a:r>
            <a:r>
              <a:rPr lang="en-US" sz="4559" u="sng">
                <a:solidFill>
                  <a:srgbClr val="000000"/>
                </a:solidFill>
                <a:latin typeface="Lato"/>
                <a:ea typeface="Lato"/>
                <a:cs typeface="Lato"/>
                <a:sym typeface="Lato"/>
              </a:rPr>
              <a:t>make</a:t>
            </a:r>
            <a:r>
              <a:rPr lang="en-US" sz="4559">
                <a:solidFill>
                  <a:srgbClr val="000000"/>
                </a:solidFill>
                <a:latin typeface="Lato"/>
                <a:ea typeface="Lato"/>
                <a:cs typeface="Lato"/>
                <a:sym typeface="Lato"/>
              </a:rPr>
              <a:t> things, </a:t>
            </a:r>
            <a:r>
              <a:rPr lang="en-US" sz="4559" u="sng">
                <a:solidFill>
                  <a:srgbClr val="000000"/>
                </a:solidFill>
                <a:latin typeface="Lato"/>
                <a:ea typeface="Lato"/>
                <a:cs typeface="Lato"/>
                <a:sym typeface="Lato"/>
              </a:rPr>
              <a:t>use </a:t>
            </a:r>
            <a:r>
              <a:rPr lang="en-US" sz="4559">
                <a:solidFill>
                  <a:srgbClr val="000000"/>
                </a:solidFill>
                <a:latin typeface="Lato"/>
                <a:ea typeface="Lato"/>
                <a:cs typeface="Lato"/>
                <a:sym typeface="Lato"/>
              </a:rPr>
              <a:t>them, </a:t>
            </a:r>
            <a:r>
              <a:rPr lang="en-US" sz="4559" u="sng">
                <a:solidFill>
                  <a:srgbClr val="000000"/>
                </a:solidFill>
                <a:latin typeface="Lato"/>
                <a:ea typeface="Lato"/>
                <a:cs typeface="Lato"/>
                <a:sym typeface="Lato"/>
              </a:rPr>
              <a:t>fix</a:t>
            </a:r>
            <a:r>
              <a:rPr lang="en-US" sz="4559">
                <a:solidFill>
                  <a:srgbClr val="000000"/>
                </a:solidFill>
                <a:latin typeface="Lato"/>
                <a:ea typeface="Lato"/>
                <a:cs typeface="Lato"/>
                <a:sym typeface="Lato"/>
              </a:rPr>
              <a:t> them and </a:t>
            </a:r>
            <a:r>
              <a:rPr lang="en-US" sz="4559" u="sng">
                <a:solidFill>
                  <a:srgbClr val="000000"/>
                </a:solidFill>
                <a:latin typeface="Lato"/>
                <a:ea typeface="Lato"/>
                <a:cs typeface="Lato"/>
                <a:sym typeface="Lato"/>
              </a:rPr>
              <a:t>reuse</a:t>
            </a:r>
            <a:r>
              <a:rPr lang="en-US" sz="4559">
                <a:solidFill>
                  <a:srgbClr val="000000"/>
                </a:solidFill>
                <a:latin typeface="Lato"/>
                <a:ea typeface="Lato"/>
                <a:cs typeface="Lato"/>
                <a:sym typeface="Lato"/>
              </a:rPr>
              <a:t> them. </a:t>
            </a:r>
          </a:p>
        </p:txBody>
      </p:sp>
      <p:sp>
        <p:nvSpPr>
          <p:cNvPr name="TextBox 22" id="22"/>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Circular economy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9"/>
            <a:stretch>
              <a:fillRect l="0" t="0" r="0" b="0"/>
            </a:stretch>
          </a:blipFill>
        </p:spPr>
      </p:sp>
      <p:sp>
        <p:nvSpPr>
          <p:cNvPr name="Freeform 8" id="8"/>
          <p:cNvSpPr/>
          <p:nvPr/>
        </p:nvSpPr>
        <p:spPr>
          <a:xfrm flipH="false" flipV="false" rot="0">
            <a:off x="1220741" y="7187822"/>
            <a:ext cx="2034410" cy="1355426"/>
          </a:xfrm>
          <a:custGeom>
            <a:avLst/>
            <a:gdLst/>
            <a:ahLst/>
            <a:cxnLst/>
            <a:rect r="r" b="b" t="t" l="l"/>
            <a:pathLst>
              <a:path h="1355426" w="2034410">
                <a:moveTo>
                  <a:pt x="0" y="0"/>
                </a:moveTo>
                <a:lnTo>
                  <a:pt x="2034410" y="0"/>
                </a:lnTo>
                <a:lnTo>
                  <a:pt x="2034410" y="1355426"/>
                </a:lnTo>
                <a:lnTo>
                  <a:pt x="0" y="1355426"/>
                </a:lnTo>
                <a:lnTo>
                  <a:pt x="0" y="0"/>
                </a:lnTo>
                <a:close/>
              </a:path>
            </a:pathLst>
          </a:custGeom>
          <a:blipFill>
            <a:blip r:embed="rId10"/>
            <a:stretch>
              <a:fillRect l="0" t="0" r="0" b="0"/>
            </a:stretch>
          </a:blipFill>
        </p:spPr>
      </p:sp>
      <p:sp>
        <p:nvSpPr>
          <p:cNvPr name="Freeform 9" id="9"/>
          <p:cNvSpPr/>
          <p:nvPr/>
        </p:nvSpPr>
        <p:spPr>
          <a:xfrm flipH="false" flipV="false" rot="0">
            <a:off x="5388838" y="7144340"/>
            <a:ext cx="1509751" cy="1672855"/>
          </a:xfrm>
          <a:custGeom>
            <a:avLst/>
            <a:gdLst/>
            <a:ahLst/>
            <a:cxnLst/>
            <a:rect r="r" b="b" t="t" l="l"/>
            <a:pathLst>
              <a:path h="1672855" w="1509751">
                <a:moveTo>
                  <a:pt x="0" y="0"/>
                </a:moveTo>
                <a:lnTo>
                  <a:pt x="1509751" y="0"/>
                </a:lnTo>
                <a:lnTo>
                  <a:pt x="1509751" y="1672855"/>
                </a:lnTo>
                <a:lnTo>
                  <a:pt x="0" y="1672855"/>
                </a:lnTo>
                <a:lnTo>
                  <a:pt x="0" y="0"/>
                </a:lnTo>
                <a:close/>
              </a:path>
            </a:pathLst>
          </a:custGeom>
          <a:blipFill>
            <a:blip r:embed="rId11"/>
            <a:stretch>
              <a:fillRect l="0" t="0" r="0" b="0"/>
            </a:stretch>
          </a:blipFill>
        </p:spPr>
      </p:sp>
      <p:sp>
        <p:nvSpPr>
          <p:cNvPr name="Freeform 10" id="10"/>
          <p:cNvSpPr/>
          <p:nvPr/>
        </p:nvSpPr>
        <p:spPr>
          <a:xfrm flipH="false" flipV="false" rot="0">
            <a:off x="7593222" y="7172915"/>
            <a:ext cx="3040793" cy="1604019"/>
          </a:xfrm>
          <a:custGeom>
            <a:avLst/>
            <a:gdLst/>
            <a:ahLst/>
            <a:cxnLst/>
            <a:rect r="r" b="b" t="t" l="l"/>
            <a:pathLst>
              <a:path h="1604019" w="3040793">
                <a:moveTo>
                  <a:pt x="0" y="0"/>
                </a:moveTo>
                <a:lnTo>
                  <a:pt x="3040794" y="0"/>
                </a:lnTo>
                <a:lnTo>
                  <a:pt x="3040794" y="1604019"/>
                </a:lnTo>
                <a:lnTo>
                  <a:pt x="0" y="1604019"/>
                </a:lnTo>
                <a:lnTo>
                  <a:pt x="0" y="0"/>
                </a:lnTo>
                <a:close/>
              </a:path>
            </a:pathLst>
          </a:custGeom>
          <a:blipFill>
            <a:blip r:embed="rId12"/>
            <a:stretch>
              <a:fillRect l="0" t="0" r="0" b="0"/>
            </a:stretch>
          </a:blipFill>
        </p:spPr>
      </p:sp>
      <p:sp>
        <p:nvSpPr>
          <p:cNvPr name="Freeform 11" id="11"/>
          <p:cNvSpPr/>
          <p:nvPr/>
        </p:nvSpPr>
        <p:spPr>
          <a:xfrm flipH="false" flipV="false" rot="0">
            <a:off x="4092455" y="768072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7184339" y="7770025"/>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0919766"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3210713" y="2304125"/>
            <a:ext cx="2010435" cy="1902374"/>
          </a:xfrm>
          <a:custGeom>
            <a:avLst/>
            <a:gdLst/>
            <a:ahLst/>
            <a:cxnLst/>
            <a:rect r="r" b="b" t="t" l="l"/>
            <a:pathLst>
              <a:path h="1902374" w="2010435">
                <a:moveTo>
                  <a:pt x="0" y="0"/>
                </a:moveTo>
                <a:lnTo>
                  <a:pt x="2010435" y="0"/>
                </a:lnTo>
                <a:lnTo>
                  <a:pt x="2010435" y="1902374"/>
                </a:lnTo>
                <a:lnTo>
                  <a:pt x="0" y="190237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5338139" y="2386152"/>
            <a:ext cx="2896663" cy="1477141"/>
          </a:xfrm>
          <a:custGeom>
            <a:avLst/>
            <a:gdLst/>
            <a:ahLst/>
            <a:cxnLst/>
            <a:rect r="r" b="b" t="t" l="l"/>
            <a:pathLst>
              <a:path h="1477141" w="2896663">
                <a:moveTo>
                  <a:pt x="0" y="0"/>
                </a:moveTo>
                <a:lnTo>
                  <a:pt x="2896663" y="0"/>
                </a:lnTo>
                <a:lnTo>
                  <a:pt x="2896663" y="1477141"/>
                </a:lnTo>
                <a:lnTo>
                  <a:pt x="0" y="1477141"/>
                </a:lnTo>
                <a:lnTo>
                  <a:pt x="0" y="0"/>
                </a:lnTo>
                <a:close/>
              </a:path>
            </a:pathLst>
          </a:custGeom>
          <a:blipFill>
            <a:blip r:embed="rId17"/>
            <a:stretch>
              <a:fillRect l="0" t="0" r="0" b="0"/>
            </a:stretch>
          </a:blipFill>
        </p:spPr>
      </p:sp>
      <p:sp>
        <p:nvSpPr>
          <p:cNvPr name="Freeform 16" id="16"/>
          <p:cNvSpPr/>
          <p:nvPr/>
        </p:nvSpPr>
        <p:spPr>
          <a:xfrm flipH="false" flipV="false" rot="0">
            <a:off x="12096675" y="6856921"/>
            <a:ext cx="1589133" cy="1603712"/>
          </a:xfrm>
          <a:custGeom>
            <a:avLst/>
            <a:gdLst/>
            <a:ahLst/>
            <a:cxnLst/>
            <a:rect r="r" b="b" t="t" l="l"/>
            <a:pathLst>
              <a:path h="1603712" w="1589133">
                <a:moveTo>
                  <a:pt x="0" y="0"/>
                </a:moveTo>
                <a:lnTo>
                  <a:pt x="1589133" y="0"/>
                </a:lnTo>
                <a:lnTo>
                  <a:pt x="1589133" y="1603712"/>
                </a:lnTo>
                <a:lnTo>
                  <a:pt x="0" y="160371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7" id="17"/>
          <p:cNvSpPr/>
          <p:nvPr/>
        </p:nvSpPr>
        <p:spPr>
          <a:xfrm flipH="false" flipV="false" rot="0">
            <a:off x="15026146" y="6898293"/>
            <a:ext cx="1738394" cy="1644955"/>
          </a:xfrm>
          <a:custGeom>
            <a:avLst/>
            <a:gdLst/>
            <a:ahLst/>
            <a:cxnLst/>
            <a:rect r="r" b="b" t="t" l="l"/>
            <a:pathLst>
              <a:path h="1644955" w="1738394">
                <a:moveTo>
                  <a:pt x="0" y="0"/>
                </a:moveTo>
                <a:lnTo>
                  <a:pt x="1738394" y="0"/>
                </a:lnTo>
                <a:lnTo>
                  <a:pt x="1738394" y="1644955"/>
                </a:lnTo>
                <a:lnTo>
                  <a:pt x="0" y="164495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13655908" y="7720771"/>
            <a:ext cx="1014984" cy="409800"/>
          </a:xfrm>
          <a:custGeom>
            <a:avLst/>
            <a:gdLst/>
            <a:ahLst/>
            <a:cxnLst/>
            <a:rect r="r" b="b" t="t" l="l"/>
            <a:pathLst>
              <a:path h="409800" w="1014984">
                <a:moveTo>
                  <a:pt x="0" y="0"/>
                </a:moveTo>
                <a:lnTo>
                  <a:pt x="1014984" y="0"/>
                </a:lnTo>
                <a:lnTo>
                  <a:pt x="1014984" y="409800"/>
                </a:lnTo>
                <a:lnTo>
                  <a:pt x="0" y="409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true" flipV="false" rot="-3450466">
            <a:off x="7882549" y="5621904"/>
            <a:ext cx="5391907" cy="6750431"/>
          </a:xfrm>
          <a:custGeom>
            <a:avLst/>
            <a:gdLst/>
            <a:ahLst/>
            <a:cxnLst/>
            <a:rect r="r" b="b" t="t" l="l"/>
            <a:pathLst>
              <a:path h="6750431" w="5391907">
                <a:moveTo>
                  <a:pt x="5391907" y="0"/>
                </a:moveTo>
                <a:lnTo>
                  <a:pt x="0" y="0"/>
                </a:lnTo>
                <a:lnTo>
                  <a:pt x="0" y="6750431"/>
                </a:lnTo>
                <a:lnTo>
                  <a:pt x="5391907" y="6750431"/>
                </a:lnTo>
                <a:lnTo>
                  <a:pt x="5391907"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0" id="20"/>
          <p:cNvSpPr txBox="true"/>
          <p:nvPr/>
        </p:nvSpPr>
        <p:spPr>
          <a:xfrm rot="0">
            <a:off x="868591" y="4127457"/>
            <a:ext cx="17251493" cy="262933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A circular economy is when we:</a:t>
            </a:r>
          </a:p>
          <a:p>
            <a:pPr algn="l">
              <a:lnSpc>
                <a:spcPts val="7223"/>
              </a:lnSpc>
            </a:pPr>
          </a:p>
          <a:p>
            <a:pPr algn="l">
              <a:lnSpc>
                <a:spcPts val="6383"/>
              </a:lnSpc>
            </a:pPr>
            <a:r>
              <a:rPr lang="en-US" sz="4559">
                <a:solidFill>
                  <a:srgbClr val="000000"/>
                </a:solidFill>
                <a:latin typeface="Lato"/>
                <a:ea typeface="Lato"/>
                <a:cs typeface="Lato"/>
                <a:sym typeface="Lato"/>
              </a:rPr>
              <a:t>_____</a:t>
            </a:r>
            <a:r>
              <a:rPr lang="en-US" sz="4559">
                <a:solidFill>
                  <a:srgbClr val="000000"/>
                </a:solidFill>
                <a:latin typeface="Lato"/>
                <a:ea typeface="Lato"/>
                <a:cs typeface="Lato"/>
                <a:sym typeface="Lato"/>
              </a:rPr>
              <a:t> materials, _____things, _____ them, _____them and _____ them. </a:t>
            </a:r>
          </a:p>
        </p:txBody>
      </p:sp>
      <p:sp>
        <p:nvSpPr>
          <p:cNvPr name="TextBox 21" id="21"/>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is a circular economy</a:t>
            </a:r>
          </a:p>
        </p:txBody>
      </p:sp>
      <p:sp>
        <p:nvSpPr>
          <p:cNvPr name="Freeform 22" id="22"/>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028700" y="1729642"/>
            <a:ext cx="4966477" cy="3308915"/>
          </a:xfrm>
          <a:custGeom>
            <a:avLst/>
            <a:gdLst/>
            <a:ahLst/>
            <a:cxnLst/>
            <a:rect r="r" b="b" t="t" l="l"/>
            <a:pathLst>
              <a:path h="3308915" w="4966477">
                <a:moveTo>
                  <a:pt x="0" y="0"/>
                </a:moveTo>
                <a:lnTo>
                  <a:pt x="4966477" y="0"/>
                </a:lnTo>
                <a:lnTo>
                  <a:pt x="4966477" y="3308915"/>
                </a:lnTo>
                <a:lnTo>
                  <a:pt x="0" y="3308915"/>
                </a:lnTo>
                <a:lnTo>
                  <a:pt x="0" y="0"/>
                </a:lnTo>
                <a:close/>
              </a:path>
            </a:pathLst>
          </a:custGeom>
          <a:blipFill>
            <a:blip r:embed="rId11"/>
            <a:stretch>
              <a:fillRect l="0" t="0" r="0" b="0"/>
            </a:stretch>
          </a:blipFill>
        </p:spPr>
      </p:sp>
      <p:sp>
        <p:nvSpPr>
          <p:cNvPr name="TextBox 9" id="9"/>
          <p:cNvSpPr txBox="true"/>
          <p:nvPr/>
        </p:nvSpPr>
        <p:spPr>
          <a:xfrm rot="0">
            <a:off x="2067579" y="6553142"/>
            <a:ext cx="9460226" cy="1553500"/>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Increased carbon footprint - new socks need to be transported</a:t>
            </a:r>
          </a:p>
        </p:txBody>
      </p:sp>
      <p:sp>
        <p:nvSpPr>
          <p:cNvPr name="Freeform 10" id="10"/>
          <p:cNvSpPr/>
          <p:nvPr/>
        </p:nvSpPr>
        <p:spPr>
          <a:xfrm flipH="false" flipV="false" rot="0">
            <a:off x="10610460" y="6793973"/>
            <a:ext cx="2376307" cy="1357465"/>
          </a:xfrm>
          <a:custGeom>
            <a:avLst/>
            <a:gdLst/>
            <a:ahLst/>
            <a:cxnLst/>
            <a:rect r="r" b="b" t="t" l="l"/>
            <a:pathLst>
              <a:path h="1357465" w="2376307">
                <a:moveTo>
                  <a:pt x="0" y="0"/>
                </a:moveTo>
                <a:lnTo>
                  <a:pt x="2376307" y="0"/>
                </a:lnTo>
                <a:lnTo>
                  <a:pt x="2376307" y="1357465"/>
                </a:lnTo>
                <a:lnTo>
                  <a:pt x="0" y="1357465"/>
                </a:lnTo>
                <a:lnTo>
                  <a:pt x="0" y="0"/>
                </a:lnTo>
                <a:close/>
              </a:path>
            </a:pathLst>
          </a:custGeom>
          <a:blipFill>
            <a:blip r:embed="rId12"/>
            <a:stretch>
              <a:fillRect l="0" t="0" r="0" b="0"/>
            </a:stretch>
          </a:blipFill>
        </p:spPr>
      </p:sp>
      <p:grpSp>
        <p:nvGrpSpPr>
          <p:cNvPr name="Group 11" id="11"/>
          <p:cNvGrpSpPr/>
          <p:nvPr/>
        </p:nvGrpSpPr>
        <p:grpSpPr>
          <a:xfrm rot="0">
            <a:off x="12504316" y="7352325"/>
            <a:ext cx="99582" cy="39304"/>
            <a:chOff x="0" y="0"/>
            <a:chExt cx="669290" cy="264160"/>
          </a:xfrm>
        </p:grpSpPr>
        <p:sp>
          <p:nvSpPr>
            <p:cNvPr name="Freeform 12" id="12"/>
            <p:cNvSpPr/>
            <p:nvPr/>
          </p:nvSpPr>
          <p:spPr>
            <a:xfrm flipH="false" flipV="false" rot="0">
              <a:off x="48260" y="31750"/>
              <a:ext cx="575310" cy="181610"/>
            </a:xfrm>
            <a:custGeom>
              <a:avLst/>
              <a:gdLst/>
              <a:ahLst/>
              <a:cxnLst/>
              <a:rect r="r" b="b" t="t" l="l"/>
              <a:pathLst>
                <a:path h="181610" w="575310">
                  <a:moveTo>
                    <a:pt x="496570" y="177800"/>
                  </a:moveTo>
                  <a:cubicBezTo>
                    <a:pt x="34290" y="168910"/>
                    <a:pt x="25400" y="158750"/>
                    <a:pt x="16510" y="146050"/>
                  </a:cubicBezTo>
                  <a:cubicBezTo>
                    <a:pt x="6350" y="132080"/>
                    <a:pt x="0" y="113030"/>
                    <a:pt x="2540" y="95250"/>
                  </a:cubicBezTo>
                  <a:cubicBezTo>
                    <a:pt x="5080" y="74930"/>
                    <a:pt x="24130" y="43180"/>
                    <a:pt x="41910" y="30480"/>
                  </a:cubicBezTo>
                  <a:cubicBezTo>
                    <a:pt x="55880" y="20320"/>
                    <a:pt x="74930" y="17780"/>
                    <a:pt x="91440" y="19050"/>
                  </a:cubicBezTo>
                  <a:cubicBezTo>
                    <a:pt x="107950" y="21590"/>
                    <a:pt x="127000" y="27940"/>
                    <a:pt x="138430" y="41910"/>
                  </a:cubicBezTo>
                  <a:cubicBezTo>
                    <a:pt x="152400" y="57150"/>
                    <a:pt x="165100" y="92710"/>
                    <a:pt x="162560" y="113030"/>
                  </a:cubicBezTo>
                  <a:cubicBezTo>
                    <a:pt x="161290" y="130810"/>
                    <a:pt x="149860" y="147320"/>
                    <a:pt x="138430" y="158750"/>
                  </a:cubicBezTo>
                  <a:cubicBezTo>
                    <a:pt x="127000" y="170180"/>
                    <a:pt x="109220" y="180340"/>
                    <a:pt x="91440" y="180340"/>
                  </a:cubicBezTo>
                  <a:cubicBezTo>
                    <a:pt x="71120" y="181610"/>
                    <a:pt x="35560" y="168910"/>
                    <a:pt x="21590" y="152400"/>
                  </a:cubicBezTo>
                  <a:cubicBezTo>
                    <a:pt x="6350" y="135890"/>
                    <a:pt x="1270" y="99060"/>
                    <a:pt x="5080" y="78740"/>
                  </a:cubicBezTo>
                  <a:cubicBezTo>
                    <a:pt x="8890" y="60960"/>
                    <a:pt x="21590" y="45720"/>
                    <a:pt x="34290" y="35560"/>
                  </a:cubicBezTo>
                  <a:cubicBezTo>
                    <a:pt x="46990" y="25400"/>
                    <a:pt x="58420" y="22860"/>
                    <a:pt x="82550" y="19050"/>
                  </a:cubicBezTo>
                  <a:cubicBezTo>
                    <a:pt x="157480" y="7620"/>
                    <a:pt x="467360" y="0"/>
                    <a:pt x="533400" y="30480"/>
                  </a:cubicBezTo>
                  <a:cubicBezTo>
                    <a:pt x="554990" y="41910"/>
                    <a:pt x="563880" y="55880"/>
                    <a:pt x="568960" y="72390"/>
                  </a:cubicBezTo>
                  <a:cubicBezTo>
                    <a:pt x="575310" y="88900"/>
                    <a:pt x="575310" y="111760"/>
                    <a:pt x="568960" y="128270"/>
                  </a:cubicBezTo>
                  <a:cubicBezTo>
                    <a:pt x="563880" y="143510"/>
                    <a:pt x="546100" y="161290"/>
                    <a:pt x="533400" y="168910"/>
                  </a:cubicBezTo>
                  <a:cubicBezTo>
                    <a:pt x="521970" y="176530"/>
                    <a:pt x="496570" y="177800"/>
                    <a:pt x="496570" y="177800"/>
                  </a:cubicBezTo>
                </a:path>
              </a:pathLst>
            </a:custGeom>
            <a:solidFill>
              <a:srgbClr val="E7191F"/>
            </a:solidFill>
            <a:ln cap="sq">
              <a:noFill/>
              <a:prstDash val="solid"/>
              <a:miter/>
            </a:ln>
          </p:spPr>
        </p:sp>
      </p:grpSp>
      <p:grpSp>
        <p:nvGrpSpPr>
          <p:cNvPr name="Group 13" id="13"/>
          <p:cNvGrpSpPr/>
          <p:nvPr/>
        </p:nvGrpSpPr>
        <p:grpSpPr>
          <a:xfrm rot="0">
            <a:off x="12360896" y="7375000"/>
            <a:ext cx="119990" cy="40437"/>
            <a:chOff x="0" y="0"/>
            <a:chExt cx="806450" cy="271780"/>
          </a:xfrm>
        </p:grpSpPr>
        <p:sp>
          <p:nvSpPr>
            <p:cNvPr name="Freeform 14" id="14"/>
            <p:cNvSpPr/>
            <p:nvPr/>
          </p:nvSpPr>
          <p:spPr>
            <a:xfrm flipH="false" flipV="false" rot="0">
              <a:off x="49530" y="34290"/>
              <a:ext cx="707390" cy="187960"/>
            </a:xfrm>
            <a:custGeom>
              <a:avLst/>
              <a:gdLst/>
              <a:ahLst/>
              <a:cxnLst/>
              <a:rect r="r" b="b" t="t" l="l"/>
              <a:pathLst>
                <a:path h="187960" w="707390">
                  <a:moveTo>
                    <a:pt x="632460" y="165100"/>
                  </a:moveTo>
                  <a:cubicBezTo>
                    <a:pt x="106680" y="167640"/>
                    <a:pt x="96520" y="185420"/>
                    <a:pt x="78740" y="186690"/>
                  </a:cubicBezTo>
                  <a:cubicBezTo>
                    <a:pt x="62230" y="187960"/>
                    <a:pt x="45720" y="185420"/>
                    <a:pt x="34290" y="175260"/>
                  </a:cubicBezTo>
                  <a:cubicBezTo>
                    <a:pt x="19050" y="163830"/>
                    <a:pt x="1270" y="137160"/>
                    <a:pt x="1270" y="116840"/>
                  </a:cubicBezTo>
                  <a:cubicBezTo>
                    <a:pt x="1270" y="97790"/>
                    <a:pt x="16510" y="68580"/>
                    <a:pt x="31750" y="57150"/>
                  </a:cubicBezTo>
                  <a:cubicBezTo>
                    <a:pt x="43180" y="46990"/>
                    <a:pt x="60960" y="43180"/>
                    <a:pt x="74930" y="43180"/>
                  </a:cubicBezTo>
                  <a:cubicBezTo>
                    <a:pt x="88900" y="44450"/>
                    <a:pt x="106680" y="49530"/>
                    <a:pt x="118110" y="59690"/>
                  </a:cubicBezTo>
                  <a:cubicBezTo>
                    <a:pt x="130810" y="72390"/>
                    <a:pt x="144780" y="102870"/>
                    <a:pt x="144780" y="121920"/>
                  </a:cubicBezTo>
                  <a:cubicBezTo>
                    <a:pt x="144780" y="137160"/>
                    <a:pt x="135890" y="152400"/>
                    <a:pt x="125730" y="163830"/>
                  </a:cubicBezTo>
                  <a:cubicBezTo>
                    <a:pt x="116840" y="173990"/>
                    <a:pt x="101600" y="184150"/>
                    <a:pt x="86360" y="185420"/>
                  </a:cubicBezTo>
                  <a:cubicBezTo>
                    <a:pt x="67310" y="187960"/>
                    <a:pt x="35560" y="180340"/>
                    <a:pt x="21590" y="166370"/>
                  </a:cubicBezTo>
                  <a:cubicBezTo>
                    <a:pt x="7620" y="152400"/>
                    <a:pt x="0" y="120650"/>
                    <a:pt x="2540" y="101600"/>
                  </a:cubicBezTo>
                  <a:cubicBezTo>
                    <a:pt x="3810" y="86360"/>
                    <a:pt x="11430" y="73660"/>
                    <a:pt x="25400" y="62230"/>
                  </a:cubicBezTo>
                  <a:cubicBezTo>
                    <a:pt x="46990" y="43180"/>
                    <a:pt x="85090" y="29210"/>
                    <a:pt x="137160" y="20320"/>
                  </a:cubicBezTo>
                  <a:cubicBezTo>
                    <a:pt x="242570" y="0"/>
                    <a:pt x="553720" y="2540"/>
                    <a:pt x="632460" y="16510"/>
                  </a:cubicBezTo>
                  <a:cubicBezTo>
                    <a:pt x="657860" y="21590"/>
                    <a:pt x="669290" y="24130"/>
                    <a:pt x="681990" y="35560"/>
                  </a:cubicBezTo>
                  <a:cubicBezTo>
                    <a:pt x="693420" y="46990"/>
                    <a:pt x="704850" y="64770"/>
                    <a:pt x="706120" y="82550"/>
                  </a:cubicBezTo>
                  <a:cubicBezTo>
                    <a:pt x="707390" y="101600"/>
                    <a:pt x="694690" y="133350"/>
                    <a:pt x="681990" y="146050"/>
                  </a:cubicBezTo>
                  <a:cubicBezTo>
                    <a:pt x="669290" y="158750"/>
                    <a:pt x="632460" y="165100"/>
                    <a:pt x="632460" y="165100"/>
                  </a:cubicBezTo>
                </a:path>
              </a:pathLst>
            </a:custGeom>
            <a:solidFill>
              <a:srgbClr val="E7191F"/>
            </a:solidFill>
            <a:ln cap="sq">
              <a:noFill/>
              <a:prstDash val="solid"/>
              <a:miter/>
            </a:ln>
          </p:spPr>
        </p:sp>
      </p:grpSp>
      <p:grpSp>
        <p:nvGrpSpPr>
          <p:cNvPr name="Group 15" id="15"/>
          <p:cNvGrpSpPr/>
          <p:nvPr/>
        </p:nvGrpSpPr>
        <p:grpSpPr>
          <a:xfrm rot="0">
            <a:off x="12226923" y="7400510"/>
            <a:ext cx="105818" cy="54798"/>
            <a:chOff x="0" y="0"/>
            <a:chExt cx="711200" cy="368300"/>
          </a:xfrm>
        </p:grpSpPr>
        <p:sp>
          <p:nvSpPr>
            <p:cNvPr name="Freeform 16" id="16"/>
            <p:cNvSpPr/>
            <p:nvPr/>
          </p:nvSpPr>
          <p:spPr>
            <a:xfrm flipH="false" flipV="false" rot="0">
              <a:off x="48260" y="49530"/>
              <a:ext cx="612140" cy="270510"/>
            </a:xfrm>
            <a:custGeom>
              <a:avLst/>
              <a:gdLst/>
              <a:ahLst/>
              <a:cxnLst/>
              <a:rect r="r" b="b" t="t" l="l"/>
              <a:pathLst>
                <a:path h="270510" w="612140">
                  <a:moveTo>
                    <a:pt x="551180" y="147320"/>
                  </a:moveTo>
                  <a:cubicBezTo>
                    <a:pt x="222250" y="215900"/>
                    <a:pt x="128270" y="265430"/>
                    <a:pt x="82550" y="267970"/>
                  </a:cubicBezTo>
                  <a:cubicBezTo>
                    <a:pt x="62230" y="269240"/>
                    <a:pt x="50800" y="266700"/>
                    <a:pt x="38100" y="257810"/>
                  </a:cubicBezTo>
                  <a:cubicBezTo>
                    <a:pt x="22860" y="247650"/>
                    <a:pt x="3810" y="219710"/>
                    <a:pt x="2540" y="200660"/>
                  </a:cubicBezTo>
                  <a:cubicBezTo>
                    <a:pt x="1270" y="180340"/>
                    <a:pt x="16510" y="151130"/>
                    <a:pt x="30480" y="138430"/>
                  </a:cubicBezTo>
                  <a:cubicBezTo>
                    <a:pt x="41910" y="128270"/>
                    <a:pt x="59690" y="123190"/>
                    <a:pt x="74930" y="123190"/>
                  </a:cubicBezTo>
                  <a:cubicBezTo>
                    <a:pt x="92710" y="125730"/>
                    <a:pt x="123190" y="140970"/>
                    <a:pt x="134620" y="154940"/>
                  </a:cubicBezTo>
                  <a:cubicBezTo>
                    <a:pt x="144780" y="167640"/>
                    <a:pt x="147320" y="185420"/>
                    <a:pt x="147320" y="199390"/>
                  </a:cubicBezTo>
                  <a:cubicBezTo>
                    <a:pt x="146050" y="214630"/>
                    <a:pt x="139700" y="231140"/>
                    <a:pt x="129540" y="242570"/>
                  </a:cubicBezTo>
                  <a:cubicBezTo>
                    <a:pt x="120650" y="254000"/>
                    <a:pt x="104140" y="264160"/>
                    <a:pt x="90170" y="266700"/>
                  </a:cubicBezTo>
                  <a:cubicBezTo>
                    <a:pt x="76200" y="270510"/>
                    <a:pt x="58420" y="269240"/>
                    <a:pt x="44450" y="261620"/>
                  </a:cubicBezTo>
                  <a:cubicBezTo>
                    <a:pt x="27940" y="252730"/>
                    <a:pt x="7620" y="226060"/>
                    <a:pt x="3810" y="208280"/>
                  </a:cubicBezTo>
                  <a:cubicBezTo>
                    <a:pt x="0" y="193040"/>
                    <a:pt x="3810" y="175260"/>
                    <a:pt x="10160" y="162560"/>
                  </a:cubicBezTo>
                  <a:cubicBezTo>
                    <a:pt x="17780" y="149860"/>
                    <a:pt x="26670" y="140970"/>
                    <a:pt x="44450" y="130810"/>
                  </a:cubicBezTo>
                  <a:cubicBezTo>
                    <a:pt x="83820" y="106680"/>
                    <a:pt x="189230" y="81280"/>
                    <a:pt x="266700" y="60960"/>
                  </a:cubicBezTo>
                  <a:cubicBezTo>
                    <a:pt x="347980" y="38100"/>
                    <a:pt x="464820" y="0"/>
                    <a:pt x="521970" y="1270"/>
                  </a:cubicBezTo>
                  <a:cubicBezTo>
                    <a:pt x="551180" y="2540"/>
                    <a:pt x="574040" y="8890"/>
                    <a:pt x="588010" y="21590"/>
                  </a:cubicBezTo>
                  <a:cubicBezTo>
                    <a:pt x="601980" y="31750"/>
                    <a:pt x="609600" y="52070"/>
                    <a:pt x="610870" y="68580"/>
                  </a:cubicBezTo>
                  <a:cubicBezTo>
                    <a:pt x="612140" y="85090"/>
                    <a:pt x="605790" y="106680"/>
                    <a:pt x="595630" y="119380"/>
                  </a:cubicBezTo>
                  <a:cubicBezTo>
                    <a:pt x="586740" y="132080"/>
                    <a:pt x="551180" y="147320"/>
                    <a:pt x="551180" y="147320"/>
                  </a:cubicBezTo>
                </a:path>
              </a:pathLst>
            </a:custGeom>
            <a:solidFill>
              <a:srgbClr val="E7191F"/>
            </a:solidFill>
            <a:ln cap="sq">
              <a:noFill/>
              <a:prstDash val="solid"/>
              <a:miter/>
            </a:ln>
          </p:spPr>
        </p:sp>
      </p:grpSp>
      <p:grpSp>
        <p:nvGrpSpPr>
          <p:cNvPr name="Group 17" id="17"/>
          <p:cNvGrpSpPr/>
          <p:nvPr/>
        </p:nvGrpSpPr>
        <p:grpSpPr>
          <a:xfrm rot="0">
            <a:off x="12052891" y="7433011"/>
            <a:ext cx="98826" cy="55365"/>
            <a:chOff x="0" y="0"/>
            <a:chExt cx="664210" cy="372110"/>
          </a:xfrm>
        </p:grpSpPr>
        <p:sp>
          <p:nvSpPr>
            <p:cNvPr name="Freeform 18" id="18"/>
            <p:cNvSpPr/>
            <p:nvPr/>
          </p:nvSpPr>
          <p:spPr>
            <a:xfrm flipH="false" flipV="false" rot="0">
              <a:off x="49530" y="45720"/>
              <a:ext cx="566420" cy="276860"/>
            </a:xfrm>
            <a:custGeom>
              <a:avLst/>
              <a:gdLst/>
              <a:ahLst/>
              <a:cxnLst/>
              <a:rect r="r" b="b" t="t" l="l"/>
              <a:pathLst>
                <a:path h="276860" w="566420">
                  <a:moveTo>
                    <a:pt x="510540" y="151130"/>
                  </a:moveTo>
                  <a:cubicBezTo>
                    <a:pt x="53340" y="274320"/>
                    <a:pt x="43180" y="270510"/>
                    <a:pt x="30480" y="259080"/>
                  </a:cubicBezTo>
                  <a:cubicBezTo>
                    <a:pt x="16510" y="246380"/>
                    <a:pt x="2540" y="215900"/>
                    <a:pt x="1270" y="196850"/>
                  </a:cubicBezTo>
                  <a:cubicBezTo>
                    <a:pt x="1270" y="180340"/>
                    <a:pt x="10160" y="163830"/>
                    <a:pt x="19050" y="152400"/>
                  </a:cubicBezTo>
                  <a:cubicBezTo>
                    <a:pt x="29210" y="140970"/>
                    <a:pt x="44450" y="130810"/>
                    <a:pt x="59690" y="128270"/>
                  </a:cubicBezTo>
                  <a:cubicBezTo>
                    <a:pt x="78740" y="125730"/>
                    <a:pt x="111760" y="132080"/>
                    <a:pt x="127000" y="146050"/>
                  </a:cubicBezTo>
                  <a:cubicBezTo>
                    <a:pt x="142240" y="161290"/>
                    <a:pt x="152400" y="191770"/>
                    <a:pt x="148590" y="212090"/>
                  </a:cubicBezTo>
                  <a:cubicBezTo>
                    <a:pt x="146050" y="232410"/>
                    <a:pt x="123190" y="257810"/>
                    <a:pt x="106680" y="267970"/>
                  </a:cubicBezTo>
                  <a:cubicBezTo>
                    <a:pt x="92710" y="275590"/>
                    <a:pt x="74930" y="276860"/>
                    <a:pt x="59690" y="273050"/>
                  </a:cubicBezTo>
                  <a:cubicBezTo>
                    <a:pt x="41910" y="266700"/>
                    <a:pt x="13970" y="246380"/>
                    <a:pt x="7620" y="227330"/>
                  </a:cubicBezTo>
                  <a:cubicBezTo>
                    <a:pt x="0" y="208280"/>
                    <a:pt x="5080" y="175260"/>
                    <a:pt x="13970" y="158750"/>
                  </a:cubicBezTo>
                  <a:cubicBezTo>
                    <a:pt x="22860" y="144780"/>
                    <a:pt x="35560" y="139700"/>
                    <a:pt x="52070" y="130810"/>
                  </a:cubicBezTo>
                  <a:cubicBezTo>
                    <a:pt x="78740" y="115570"/>
                    <a:pt x="116840" y="105410"/>
                    <a:pt x="163830" y="91440"/>
                  </a:cubicBezTo>
                  <a:cubicBezTo>
                    <a:pt x="246380" y="66040"/>
                    <a:pt x="450850" y="0"/>
                    <a:pt x="504190" y="5080"/>
                  </a:cubicBezTo>
                  <a:cubicBezTo>
                    <a:pt x="520700" y="6350"/>
                    <a:pt x="527050" y="11430"/>
                    <a:pt x="535940" y="20320"/>
                  </a:cubicBezTo>
                  <a:cubicBezTo>
                    <a:pt x="547370" y="30480"/>
                    <a:pt x="560070" y="49530"/>
                    <a:pt x="563880" y="66040"/>
                  </a:cubicBezTo>
                  <a:cubicBezTo>
                    <a:pt x="566420" y="82550"/>
                    <a:pt x="561340" y="104140"/>
                    <a:pt x="553720" y="118110"/>
                  </a:cubicBezTo>
                  <a:cubicBezTo>
                    <a:pt x="544830" y="132080"/>
                    <a:pt x="510540" y="151130"/>
                    <a:pt x="510540" y="151130"/>
                  </a:cubicBezTo>
                </a:path>
              </a:pathLst>
            </a:custGeom>
            <a:solidFill>
              <a:srgbClr val="E7191F"/>
            </a:solidFill>
            <a:ln cap="sq">
              <a:noFill/>
              <a:prstDash val="solid"/>
              <a:miter/>
            </a:ln>
          </p:spPr>
        </p:sp>
      </p:grpSp>
      <p:grpSp>
        <p:nvGrpSpPr>
          <p:cNvPr name="Group 19" id="19"/>
          <p:cNvGrpSpPr/>
          <p:nvPr/>
        </p:nvGrpSpPr>
        <p:grpSpPr>
          <a:xfrm rot="0">
            <a:off x="11921941" y="7457765"/>
            <a:ext cx="89189" cy="63869"/>
            <a:chOff x="0" y="0"/>
            <a:chExt cx="599440" cy="429260"/>
          </a:xfrm>
        </p:grpSpPr>
        <p:sp>
          <p:nvSpPr>
            <p:cNvPr name="Freeform 20" id="20"/>
            <p:cNvSpPr/>
            <p:nvPr/>
          </p:nvSpPr>
          <p:spPr>
            <a:xfrm flipH="false" flipV="false" rot="0">
              <a:off x="46990" y="50800"/>
              <a:ext cx="502920" cy="328930"/>
            </a:xfrm>
            <a:custGeom>
              <a:avLst/>
              <a:gdLst/>
              <a:ahLst/>
              <a:cxnLst/>
              <a:rect r="r" b="b" t="t" l="l"/>
              <a:pathLst>
                <a:path h="328930" w="502920">
                  <a:moveTo>
                    <a:pt x="458470" y="147320"/>
                  </a:moveTo>
                  <a:cubicBezTo>
                    <a:pt x="160020" y="309880"/>
                    <a:pt x="118110" y="326390"/>
                    <a:pt x="87630" y="327660"/>
                  </a:cubicBezTo>
                  <a:cubicBezTo>
                    <a:pt x="67310" y="327660"/>
                    <a:pt x="52070" y="322580"/>
                    <a:pt x="38100" y="313690"/>
                  </a:cubicBezTo>
                  <a:cubicBezTo>
                    <a:pt x="25400" y="304800"/>
                    <a:pt x="11430" y="289560"/>
                    <a:pt x="7620" y="273050"/>
                  </a:cubicBezTo>
                  <a:cubicBezTo>
                    <a:pt x="2540" y="254000"/>
                    <a:pt x="8890" y="217170"/>
                    <a:pt x="19050" y="199390"/>
                  </a:cubicBezTo>
                  <a:cubicBezTo>
                    <a:pt x="27940" y="185420"/>
                    <a:pt x="45720" y="175260"/>
                    <a:pt x="60960" y="171450"/>
                  </a:cubicBezTo>
                  <a:cubicBezTo>
                    <a:pt x="77470" y="166370"/>
                    <a:pt x="96520" y="166370"/>
                    <a:pt x="111760" y="173990"/>
                  </a:cubicBezTo>
                  <a:cubicBezTo>
                    <a:pt x="130810" y="182880"/>
                    <a:pt x="156210" y="209550"/>
                    <a:pt x="161290" y="231140"/>
                  </a:cubicBezTo>
                  <a:cubicBezTo>
                    <a:pt x="165100" y="251460"/>
                    <a:pt x="153670" y="285750"/>
                    <a:pt x="140970" y="302260"/>
                  </a:cubicBezTo>
                  <a:cubicBezTo>
                    <a:pt x="130810" y="316230"/>
                    <a:pt x="111760" y="323850"/>
                    <a:pt x="96520" y="326390"/>
                  </a:cubicBezTo>
                  <a:cubicBezTo>
                    <a:pt x="80010" y="328930"/>
                    <a:pt x="59690" y="327660"/>
                    <a:pt x="45720" y="318770"/>
                  </a:cubicBezTo>
                  <a:cubicBezTo>
                    <a:pt x="27940" y="307340"/>
                    <a:pt x="7620" y="276860"/>
                    <a:pt x="3810" y="256540"/>
                  </a:cubicBezTo>
                  <a:cubicBezTo>
                    <a:pt x="0" y="240030"/>
                    <a:pt x="6350" y="220980"/>
                    <a:pt x="13970" y="207010"/>
                  </a:cubicBezTo>
                  <a:cubicBezTo>
                    <a:pt x="22860" y="193040"/>
                    <a:pt x="34290" y="184150"/>
                    <a:pt x="53340" y="173990"/>
                  </a:cubicBezTo>
                  <a:cubicBezTo>
                    <a:pt x="86360" y="154940"/>
                    <a:pt x="162560" y="140970"/>
                    <a:pt x="207010" y="118110"/>
                  </a:cubicBezTo>
                  <a:cubicBezTo>
                    <a:pt x="245110" y="97790"/>
                    <a:pt x="269240" y="69850"/>
                    <a:pt x="304800" y="50800"/>
                  </a:cubicBezTo>
                  <a:cubicBezTo>
                    <a:pt x="341630" y="30480"/>
                    <a:pt x="393700" y="0"/>
                    <a:pt x="425450" y="0"/>
                  </a:cubicBezTo>
                  <a:cubicBezTo>
                    <a:pt x="445770" y="0"/>
                    <a:pt x="463550" y="8890"/>
                    <a:pt x="476250" y="20320"/>
                  </a:cubicBezTo>
                  <a:cubicBezTo>
                    <a:pt x="488950" y="31750"/>
                    <a:pt x="499110" y="52070"/>
                    <a:pt x="500380" y="69850"/>
                  </a:cubicBezTo>
                  <a:cubicBezTo>
                    <a:pt x="502920" y="86360"/>
                    <a:pt x="495300" y="109220"/>
                    <a:pt x="486410" y="123190"/>
                  </a:cubicBezTo>
                  <a:cubicBezTo>
                    <a:pt x="480060" y="134620"/>
                    <a:pt x="458470" y="147320"/>
                    <a:pt x="458470" y="147320"/>
                  </a:cubicBezTo>
                </a:path>
              </a:pathLst>
            </a:custGeom>
            <a:solidFill>
              <a:srgbClr val="E7191F"/>
            </a:solidFill>
            <a:ln cap="sq">
              <a:noFill/>
              <a:prstDash val="solid"/>
              <a:miter/>
            </a:ln>
          </p:spPr>
        </p:sp>
      </p:grpSp>
      <p:grpSp>
        <p:nvGrpSpPr>
          <p:cNvPr name="Group 21" id="21"/>
          <p:cNvGrpSpPr/>
          <p:nvPr/>
        </p:nvGrpSpPr>
        <p:grpSpPr>
          <a:xfrm rot="0">
            <a:off x="11849758" y="7494612"/>
            <a:ext cx="74261" cy="41193"/>
            <a:chOff x="0" y="0"/>
            <a:chExt cx="499110" cy="276860"/>
          </a:xfrm>
        </p:grpSpPr>
        <p:sp>
          <p:nvSpPr>
            <p:cNvPr name="Freeform 22" id="22"/>
            <p:cNvSpPr/>
            <p:nvPr/>
          </p:nvSpPr>
          <p:spPr>
            <a:xfrm flipH="false" flipV="false" rot="0">
              <a:off x="49530" y="35560"/>
              <a:ext cx="401320" cy="191770"/>
            </a:xfrm>
            <a:custGeom>
              <a:avLst/>
              <a:gdLst/>
              <a:ahLst/>
              <a:cxnLst/>
              <a:rect r="r" b="b" t="t" l="l"/>
              <a:pathLst>
                <a:path h="191770" w="401320">
                  <a:moveTo>
                    <a:pt x="335280" y="163830"/>
                  </a:moveTo>
                  <a:cubicBezTo>
                    <a:pt x="35560" y="181610"/>
                    <a:pt x="25400" y="171450"/>
                    <a:pt x="16510" y="158750"/>
                  </a:cubicBezTo>
                  <a:cubicBezTo>
                    <a:pt x="6350" y="146050"/>
                    <a:pt x="1270" y="127000"/>
                    <a:pt x="1270" y="111760"/>
                  </a:cubicBezTo>
                  <a:cubicBezTo>
                    <a:pt x="1270" y="95250"/>
                    <a:pt x="7620" y="76200"/>
                    <a:pt x="17780" y="64770"/>
                  </a:cubicBezTo>
                  <a:cubicBezTo>
                    <a:pt x="27940" y="52070"/>
                    <a:pt x="44450" y="40640"/>
                    <a:pt x="59690" y="36830"/>
                  </a:cubicBezTo>
                  <a:cubicBezTo>
                    <a:pt x="74930" y="33020"/>
                    <a:pt x="95250" y="33020"/>
                    <a:pt x="109220" y="40640"/>
                  </a:cubicBezTo>
                  <a:cubicBezTo>
                    <a:pt x="127000" y="50800"/>
                    <a:pt x="151130" y="76200"/>
                    <a:pt x="156210" y="97790"/>
                  </a:cubicBezTo>
                  <a:cubicBezTo>
                    <a:pt x="160020" y="118110"/>
                    <a:pt x="147320" y="152400"/>
                    <a:pt x="134620" y="167640"/>
                  </a:cubicBezTo>
                  <a:cubicBezTo>
                    <a:pt x="124460" y="180340"/>
                    <a:pt x="105410" y="187960"/>
                    <a:pt x="90170" y="190500"/>
                  </a:cubicBezTo>
                  <a:cubicBezTo>
                    <a:pt x="74930" y="191770"/>
                    <a:pt x="54610" y="187960"/>
                    <a:pt x="40640" y="180340"/>
                  </a:cubicBezTo>
                  <a:cubicBezTo>
                    <a:pt x="27940" y="172720"/>
                    <a:pt x="13970" y="158750"/>
                    <a:pt x="7620" y="143510"/>
                  </a:cubicBezTo>
                  <a:cubicBezTo>
                    <a:pt x="1270" y="129540"/>
                    <a:pt x="0" y="109220"/>
                    <a:pt x="3810" y="93980"/>
                  </a:cubicBezTo>
                  <a:cubicBezTo>
                    <a:pt x="7620" y="78740"/>
                    <a:pt x="17780" y="62230"/>
                    <a:pt x="30480" y="52070"/>
                  </a:cubicBezTo>
                  <a:cubicBezTo>
                    <a:pt x="41910" y="41910"/>
                    <a:pt x="54610" y="39370"/>
                    <a:pt x="76200" y="34290"/>
                  </a:cubicBezTo>
                  <a:cubicBezTo>
                    <a:pt x="128270" y="22860"/>
                    <a:pt x="297180" y="0"/>
                    <a:pt x="346710" y="15240"/>
                  </a:cubicBezTo>
                  <a:cubicBezTo>
                    <a:pt x="368300" y="21590"/>
                    <a:pt x="381000" y="34290"/>
                    <a:pt x="388620" y="49530"/>
                  </a:cubicBezTo>
                  <a:cubicBezTo>
                    <a:pt x="397510" y="64770"/>
                    <a:pt x="401320" y="86360"/>
                    <a:pt x="397510" y="104140"/>
                  </a:cubicBezTo>
                  <a:cubicBezTo>
                    <a:pt x="394970" y="120650"/>
                    <a:pt x="381000" y="139700"/>
                    <a:pt x="369570" y="149860"/>
                  </a:cubicBezTo>
                  <a:cubicBezTo>
                    <a:pt x="359410" y="158750"/>
                    <a:pt x="335280" y="163830"/>
                    <a:pt x="335280" y="163830"/>
                  </a:cubicBezTo>
                </a:path>
              </a:pathLst>
            </a:custGeom>
            <a:solidFill>
              <a:srgbClr val="E7191F"/>
            </a:solidFill>
            <a:ln cap="sq">
              <a:noFill/>
              <a:prstDash val="solid"/>
              <a:miter/>
            </a:ln>
          </p:spPr>
        </p:sp>
      </p:grpSp>
      <p:grpSp>
        <p:nvGrpSpPr>
          <p:cNvPr name="Group 23" id="23"/>
          <p:cNvGrpSpPr/>
          <p:nvPr/>
        </p:nvGrpSpPr>
        <p:grpSpPr>
          <a:xfrm rot="0">
            <a:off x="11804030" y="7368575"/>
            <a:ext cx="126414" cy="140964"/>
            <a:chOff x="0" y="0"/>
            <a:chExt cx="849630" cy="947420"/>
          </a:xfrm>
        </p:grpSpPr>
        <p:sp>
          <p:nvSpPr>
            <p:cNvPr name="Freeform 24" id="24"/>
            <p:cNvSpPr/>
            <p:nvPr/>
          </p:nvSpPr>
          <p:spPr>
            <a:xfrm flipH="false" flipV="false" rot="0">
              <a:off x="46990" y="46990"/>
              <a:ext cx="754380" cy="850900"/>
            </a:xfrm>
            <a:custGeom>
              <a:avLst/>
              <a:gdLst/>
              <a:ahLst/>
              <a:cxnLst/>
              <a:rect r="r" b="b" t="t" l="l"/>
              <a:pathLst>
                <a:path h="850900" w="754380">
                  <a:moveTo>
                    <a:pt x="10160" y="742950"/>
                  </a:moveTo>
                  <a:cubicBezTo>
                    <a:pt x="186690" y="466090"/>
                    <a:pt x="198120" y="453390"/>
                    <a:pt x="234950" y="411480"/>
                  </a:cubicBezTo>
                  <a:cubicBezTo>
                    <a:pt x="314960" y="325120"/>
                    <a:pt x="566420" y="69850"/>
                    <a:pt x="632460" y="22860"/>
                  </a:cubicBezTo>
                  <a:cubicBezTo>
                    <a:pt x="650240" y="10160"/>
                    <a:pt x="657860" y="5080"/>
                    <a:pt x="671830" y="3810"/>
                  </a:cubicBezTo>
                  <a:cubicBezTo>
                    <a:pt x="685800" y="2540"/>
                    <a:pt x="703580" y="3810"/>
                    <a:pt x="716280" y="12700"/>
                  </a:cubicBezTo>
                  <a:cubicBezTo>
                    <a:pt x="730250" y="22860"/>
                    <a:pt x="749300" y="48260"/>
                    <a:pt x="750570" y="68580"/>
                  </a:cubicBezTo>
                  <a:cubicBezTo>
                    <a:pt x="751840" y="87630"/>
                    <a:pt x="736600" y="115570"/>
                    <a:pt x="723900" y="128270"/>
                  </a:cubicBezTo>
                  <a:cubicBezTo>
                    <a:pt x="712470" y="137160"/>
                    <a:pt x="695960" y="142240"/>
                    <a:pt x="681990" y="142240"/>
                  </a:cubicBezTo>
                  <a:cubicBezTo>
                    <a:pt x="668020" y="142240"/>
                    <a:pt x="651510" y="137160"/>
                    <a:pt x="640080" y="129540"/>
                  </a:cubicBezTo>
                  <a:cubicBezTo>
                    <a:pt x="628650" y="120650"/>
                    <a:pt x="618490" y="106680"/>
                    <a:pt x="614680" y="92710"/>
                  </a:cubicBezTo>
                  <a:cubicBezTo>
                    <a:pt x="609600" y="78740"/>
                    <a:pt x="609600" y="62230"/>
                    <a:pt x="615950" y="48260"/>
                  </a:cubicBezTo>
                  <a:cubicBezTo>
                    <a:pt x="623570" y="31750"/>
                    <a:pt x="647700" y="10160"/>
                    <a:pt x="664210" y="5080"/>
                  </a:cubicBezTo>
                  <a:cubicBezTo>
                    <a:pt x="679450" y="0"/>
                    <a:pt x="695960" y="3810"/>
                    <a:pt x="708660" y="8890"/>
                  </a:cubicBezTo>
                  <a:cubicBezTo>
                    <a:pt x="721360" y="15240"/>
                    <a:pt x="735330" y="25400"/>
                    <a:pt x="741680" y="39370"/>
                  </a:cubicBezTo>
                  <a:cubicBezTo>
                    <a:pt x="749300" y="55880"/>
                    <a:pt x="754380" y="77470"/>
                    <a:pt x="742950" y="104140"/>
                  </a:cubicBezTo>
                  <a:cubicBezTo>
                    <a:pt x="709930" y="185420"/>
                    <a:pt x="415290" y="412750"/>
                    <a:pt x="339090" y="496570"/>
                  </a:cubicBezTo>
                  <a:cubicBezTo>
                    <a:pt x="304800" y="533400"/>
                    <a:pt x="295910" y="543560"/>
                    <a:pt x="270510" y="579120"/>
                  </a:cubicBezTo>
                  <a:cubicBezTo>
                    <a:pt x="228600" y="638810"/>
                    <a:pt x="165100" y="789940"/>
                    <a:pt x="124460" y="826770"/>
                  </a:cubicBezTo>
                  <a:cubicBezTo>
                    <a:pt x="107950" y="842010"/>
                    <a:pt x="95250" y="847090"/>
                    <a:pt x="80010" y="848360"/>
                  </a:cubicBezTo>
                  <a:cubicBezTo>
                    <a:pt x="64770" y="850900"/>
                    <a:pt x="44450" y="844550"/>
                    <a:pt x="30480" y="835660"/>
                  </a:cubicBezTo>
                  <a:cubicBezTo>
                    <a:pt x="17780" y="826770"/>
                    <a:pt x="6350" y="808990"/>
                    <a:pt x="3810" y="793750"/>
                  </a:cubicBezTo>
                  <a:cubicBezTo>
                    <a:pt x="0" y="778510"/>
                    <a:pt x="10160" y="742950"/>
                    <a:pt x="10160" y="742950"/>
                  </a:cubicBezTo>
                </a:path>
              </a:pathLst>
            </a:custGeom>
            <a:solidFill>
              <a:srgbClr val="FBDF7D"/>
            </a:solidFill>
            <a:ln cap="sq">
              <a:noFill/>
              <a:prstDash val="solid"/>
              <a:miter/>
            </a:ln>
          </p:spPr>
        </p:sp>
      </p:grpSp>
      <p:grpSp>
        <p:nvGrpSpPr>
          <p:cNvPr name="Group 25" id="25"/>
          <p:cNvGrpSpPr/>
          <p:nvPr/>
        </p:nvGrpSpPr>
        <p:grpSpPr>
          <a:xfrm rot="0">
            <a:off x="11945183" y="7296582"/>
            <a:ext cx="136996" cy="82009"/>
            <a:chOff x="0" y="0"/>
            <a:chExt cx="920750" cy="551180"/>
          </a:xfrm>
        </p:grpSpPr>
        <p:sp>
          <p:nvSpPr>
            <p:cNvPr name="Freeform 26" id="26"/>
            <p:cNvSpPr/>
            <p:nvPr/>
          </p:nvSpPr>
          <p:spPr>
            <a:xfrm flipH="false" flipV="false" rot="0">
              <a:off x="45720" y="45720"/>
              <a:ext cx="825500" cy="458470"/>
            </a:xfrm>
            <a:custGeom>
              <a:avLst/>
              <a:gdLst/>
              <a:ahLst/>
              <a:cxnLst/>
              <a:rect r="r" b="b" t="t" l="l"/>
              <a:pathLst>
                <a:path h="458470" w="825500">
                  <a:moveTo>
                    <a:pt x="45720" y="321310"/>
                  </a:moveTo>
                  <a:cubicBezTo>
                    <a:pt x="476250" y="104140"/>
                    <a:pt x="661670" y="12700"/>
                    <a:pt x="735330" y="5080"/>
                  </a:cubicBezTo>
                  <a:cubicBezTo>
                    <a:pt x="764540" y="2540"/>
                    <a:pt x="783590" y="6350"/>
                    <a:pt x="798830" y="17780"/>
                  </a:cubicBezTo>
                  <a:cubicBezTo>
                    <a:pt x="812800" y="30480"/>
                    <a:pt x="825500" y="58420"/>
                    <a:pt x="824230" y="77470"/>
                  </a:cubicBezTo>
                  <a:cubicBezTo>
                    <a:pt x="821690" y="96520"/>
                    <a:pt x="805180" y="123190"/>
                    <a:pt x="788670" y="132080"/>
                  </a:cubicBezTo>
                  <a:cubicBezTo>
                    <a:pt x="772160" y="140970"/>
                    <a:pt x="740410" y="142240"/>
                    <a:pt x="723900" y="133350"/>
                  </a:cubicBezTo>
                  <a:cubicBezTo>
                    <a:pt x="706120" y="124460"/>
                    <a:pt x="688340" y="99060"/>
                    <a:pt x="685800" y="80010"/>
                  </a:cubicBezTo>
                  <a:cubicBezTo>
                    <a:pt x="684530" y="60960"/>
                    <a:pt x="694690" y="31750"/>
                    <a:pt x="708660" y="20320"/>
                  </a:cubicBezTo>
                  <a:cubicBezTo>
                    <a:pt x="723900" y="7620"/>
                    <a:pt x="754380" y="0"/>
                    <a:pt x="772160" y="5080"/>
                  </a:cubicBezTo>
                  <a:cubicBezTo>
                    <a:pt x="791210" y="10160"/>
                    <a:pt x="812800" y="31750"/>
                    <a:pt x="820420" y="48260"/>
                  </a:cubicBezTo>
                  <a:cubicBezTo>
                    <a:pt x="825500" y="62230"/>
                    <a:pt x="825500" y="78740"/>
                    <a:pt x="820420" y="92710"/>
                  </a:cubicBezTo>
                  <a:cubicBezTo>
                    <a:pt x="816610" y="105410"/>
                    <a:pt x="811530" y="115570"/>
                    <a:pt x="795020" y="128270"/>
                  </a:cubicBezTo>
                  <a:cubicBezTo>
                    <a:pt x="744220" y="167640"/>
                    <a:pt x="525780" y="226060"/>
                    <a:pt x="419100" y="279400"/>
                  </a:cubicBezTo>
                  <a:cubicBezTo>
                    <a:pt x="334010" y="321310"/>
                    <a:pt x="259080" y="381000"/>
                    <a:pt x="200660" y="411480"/>
                  </a:cubicBezTo>
                  <a:cubicBezTo>
                    <a:pt x="162560" y="431800"/>
                    <a:pt x="132080" y="449580"/>
                    <a:pt x="102870" y="454660"/>
                  </a:cubicBezTo>
                  <a:cubicBezTo>
                    <a:pt x="78740" y="458470"/>
                    <a:pt x="52070" y="458470"/>
                    <a:pt x="35560" y="449580"/>
                  </a:cubicBezTo>
                  <a:cubicBezTo>
                    <a:pt x="20320" y="440690"/>
                    <a:pt x="8890" y="422910"/>
                    <a:pt x="5080" y="407670"/>
                  </a:cubicBezTo>
                  <a:cubicBezTo>
                    <a:pt x="0" y="392430"/>
                    <a:pt x="1270" y="370840"/>
                    <a:pt x="8890" y="356870"/>
                  </a:cubicBezTo>
                  <a:cubicBezTo>
                    <a:pt x="15240" y="342900"/>
                    <a:pt x="45720" y="321310"/>
                    <a:pt x="45720" y="321310"/>
                  </a:cubicBezTo>
                </a:path>
              </a:pathLst>
            </a:custGeom>
            <a:solidFill>
              <a:srgbClr val="FBDF7D"/>
            </a:solidFill>
            <a:ln cap="sq">
              <a:noFill/>
              <a:prstDash val="solid"/>
              <a:miter/>
            </a:ln>
          </p:spPr>
        </p:sp>
      </p:grpSp>
      <p:grpSp>
        <p:nvGrpSpPr>
          <p:cNvPr name="Group 27" id="27"/>
          <p:cNvGrpSpPr/>
          <p:nvPr/>
        </p:nvGrpSpPr>
        <p:grpSpPr>
          <a:xfrm rot="0">
            <a:off x="12129419" y="7209093"/>
            <a:ext cx="126981" cy="83331"/>
            <a:chOff x="0" y="0"/>
            <a:chExt cx="853440" cy="560070"/>
          </a:xfrm>
        </p:grpSpPr>
        <p:sp>
          <p:nvSpPr>
            <p:cNvPr name="Freeform 28" id="28"/>
            <p:cNvSpPr/>
            <p:nvPr/>
          </p:nvSpPr>
          <p:spPr>
            <a:xfrm flipH="false" flipV="false" rot="0">
              <a:off x="44450" y="46990"/>
              <a:ext cx="759460" cy="467360"/>
            </a:xfrm>
            <a:custGeom>
              <a:avLst/>
              <a:gdLst/>
              <a:ahLst/>
              <a:cxnLst/>
              <a:rect r="r" b="b" t="t" l="l"/>
              <a:pathLst>
                <a:path h="467360" w="759460">
                  <a:moveTo>
                    <a:pt x="46990" y="322580"/>
                  </a:moveTo>
                  <a:cubicBezTo>
                    <a:pt x="285750" y="217170"/>
                    <a:pt x="589280" y="21590"/>
                    <a:pt x="666750" y="3810"/>
                  </a:cubicBezTo>
                  <a:cubicBezTo>
                    <a:pt x="689610" y="0"/>
                    <a:pt x="699770" y="2540"/>
                    <a:pt x="713740" y="7620"/>
                  </a:cubicBezTo>
                  <a:cubicBezTo>
                    <a:pt x="726440" y="13970"/>
                    <a:pt x="741680" y="24130"/>
                    <a:pt x="748030" y="38100"/>
                  </a:cubicBezTo>
                  <a:cubicBezTo>
                    <a:pt x="755650" y="55880"/>
                    <a:pt x="756920" y="88900"/>
                    <a:pt x="750570" y="106680"/>
                  </a:cubicBezTo>
                  <a:cubicBezTo>
                    <a:pt x="744220" y="120650"/>
                    <a:pt x="731520" y="133350"/>
                    <a:pt x="717550" y="139700"/>
                  </a:cubicBezTo>
                  <a:cubicBezTo>
                    <a:pt x="704850" y="146050"/>
                    <a:pt x="687070" y="149860"/>
                    <a:pt x="671830" y="146050"/>
                  </a:cubicBezTo>
                  <a:cubicBezTo>
                    <a:pt x="654050" y="140970"/>
                    <a:pt x="627380" y="120650"/>
                    <a:pt x="618490" y="104140"/>
                  </a:cubicBezTo>
                  <a:cubicBezTo>
                    <a:pt x="610870" y="90170"/>
                    <a:pt x="610870" y="72390"/>
                    <a:pt x="614680" y="57150"/>
                  </a:cubicBezTo>
                  <a:cubicBezTo>
                    <a:pt x="618490" y="43180"/>
                    <a:pt x="626110" y="26670"/>
                    <a:pt x="638810" y="17780"/>
                  </a:cubicBezTo>
                  <a:cubicBezTo>
                    <a:pt x="655320" y="7620"/>
                    <a:pt x="687070" y="1270"/>
                    <a:pt x="706120" y="5080"/>
                  </a:cubicBezTo>
                  <a:cubicBezTo>
                    <a:pt x="721360" y="8890"/>
                    <a:pt x="735330" y="20320"/>
                    <a:pt x="744220" y="31750"/>
                  </a:cubicBezTo>
                  <a:cubicBezTo>
                    <a:pt x="753110" y="43180"/>
                    <a:pt x="759460" y="60960"/>
                    <a:pt x="758190" y="76200"/>
                  </a:cubicBezTo>
                  <a:cubicBezTo>
                    <a:pt x="755650" y="95250"/>
                    <a:pt x="748030" y="113030"/>
                    <a:pt x="725170" y="135890"/>
                  </a:cubicBezTo>
                  <a:cubicBezTo>
                    <a:pt x="648970" y="209550"/>
                    <a:pt x="201930" y="433070"/>
                    <a:pt x="107950" y="458470"/>
                  </a:cubicBezTo>
                  <a:cubicBezTo>
                    <a:pt x="81280" y="466090"/>
                    <a:pt x="71120" y="467360"/>
                    <a:pt x="54610" y="461010"/>
                  </a:cubicBezTo>
                  <a:cubicBezTo>
                    <a:pt x="36830" y="454660"/>
                    <a:pt x="12700" y="430530"/>
                    <a:pt x="6350" y="412750"/>
                  </a:cubicBezTo>
                  <a:cubicBezTo>
                    <a:pt x="0" y="396240"/>
                    <a:pt x="2540" y="374650"/>
                    <a:pt x="10160" y="360680"/>
                  </a:cubicBezTo>
                  <a:cubicBezTo>
                    <a:pt x="16510" y="345440"/>
                    <a:pt x="46990" y="322580"/>
                    <a:pt x="46990" y="322580"/>
                  </a:cubicBezTo>
                </a:path>
              </a:pathLst>
            </a:custGeom>
            <a:solidFill>
              <a:srgbClr val="FBDF7D"/>
            </a:solidFill>
            <a:ln cap="sq">
              <a:noFill/>
              <a:prstDash val="solid"/>
              <a:miter/>
            </a:ln>
          </p:spPr>
        </p:sp>
      </p:grpSp>
      <p:sp>
        <p:nvSpPr>
          <p:cNvPr name="Freeform 29" id="29"/>
          <p:cNvSpPr/>
          <p:nvPr/>
        </p:nvSpPr>
        <p:spPr>
          <a:xfrm flipH="false" flipV="false" rot="0">
            <a:off x="13158217" y="6793973"/>
            <a:ext cx="2009839" cy="1357465"/>
          </a:xfrm>
          <a:custGeom>
            <a:avLst/>
            <a:gdLst/>
            <a:ahLst/>
            <a:cxnLst/>
            <a:rect r="r" b="b" t="t" l="l"/>
            <a:pathLst>
              <a:path h="1357465" w="2009839">
                <a:moveTo>
                  <a:pt x="0" y="0"/>
                </a:moveTo>
                <a:lnTo>
                  <a:pt x="2009839" y="0"/>
                </a:lnTo>
                <a:lnTo>
                  <a:pt x="2009839" y="1357465"/>
                </a:lnTo>
                <a:lnTo>
                  <a:pt x="0" y="1357465"/>
                </a:lnTo>
                <a:lnTo>
                  <a:pt x="0" y="0"/>
                </a:lnTo>
                <a:close/>
              </a:path>
            </a:pathLst>
          </a:custGeom>
          <a:blipFill>
            <a:blip r:embed="rId13"/>
            <a:stretch>
              <a:fillRect l="-26368" t="-16703" r="-12479" b="-20261"/>
            </a:stretch>
          </a:blipFill>
        </p:spPr>
      </p:sp>
      <p:sp>
        <p:nvSpPr>
          <p:cNvPr name="Freeform 30" id="30"/>
          <p:cNvSpPr/>
          <p:nvPr/>
        </p:nvSpPr>
        <p:spPr>
          <a:xfrm flipH="false" flipV="false" rot="0">
            <a:off x="13371888" y="5060053"/>
            <a:ext cx="1996193" cy="1329964"/>
          </a:xfrm>
          <a:custGeom>
            <a:avLst/>
            <a:gdLst/>
            <a:ahLst/>
            <a:cxnLst/>
            <a:rect r="r" b="b" t="t" l="l"/>
            <a:pathLst>
              <a:path h="1329964" w="1996193">
                <a:moveTo>
                  <a:pt x="0" y="0"/>
                </a:moveTo>
                <a:lnTo>
                  <a:pt x="1996193" y="0"/>
                </a:lnTo>
                <a:lnTo>
                  <a:pt x="1996193" y="1329964"/>
                </a:lnTo>
                <a:lnTo>
                  <a:pt x="0" y="1329964"/>
                </a:lnTo>
                <a:lnTo>
                  <a:pt x="0" y="0"/>
                </a:lnTo>
                <a:close/>
              </a:path>
            </a:pathLst>
          </a:custGeom>
          <a:blipFill>
            <a:blip r:embed="rId14"/>
            <a:stretch>
              <a:fillRect l="0" t="0" r="0" b="0"/>
            </a:stretch>
          </a:blipFill>
        </p:spPr>
      </p:sp>
      <p:sp>
        <p:nvSpPr>
          <p:cNvPr name="Freeform 31" id="31"/>
          <p:cNvSpPr/>
          <p:nvPr/>
        </p:nvSpPr>
        <p:spPr>
          <a:xfrm flipH="false" flipV="false" rot="0">
            <a:off x="7799079" y="8576401"/>
            <a:ext cx="1936300" cy="1292480"/>
          </a:xfrm>
          <a:custGeom>
            <a:avLst/>
            <a:gdLst/>
            <a:ahLst/>
            <a:cxnLst/>
            <a:rect r="r" b="b" t="t" l="l"/>
            <a:pathLst>
              <a:path h="1292480" w="1936300">
                <a:moveTo>
                  <a:pt x="0" y="0"/>
                </a:moveTo>
                <a:lnTo>
                  <a:pt x="1936300" y="0"/>
                </a:lnTo>
                <a:lnTo>
                  <a:pt x="1936300" y="1292480"/>
                </a:lnTo>
                <a:lnTo>
                  <a:pt x="0" y="1292480"/>
                </a:lnTo>
                <a:lnTo>
                  <a:pt x="0" y="0"/>
                </a:lnTo>
                <a:close/>
              </a:path>
            </a:pathLst>
          </a:custGeom>
          <a:blipFill>
            <a:blip r:embed="rId15"/>
            <a:stretch>
              <a:fillRect l="0" t="0" r="0" b="0"/>
            </a:stretch>
          </a:blipFill>
        </p:spPr>
      </p:sp>
      <p:sp>
        <p:nvSpPr>
          <p:cNvPr name="Freeform 32" id="32"/>
          <p:cNvSpPr/>
          <p:nvPr/>
        </p:nvSpPr>
        <p:spPr>
          <a:xfrm flipH="false" flipV="false" rot="0">
            <a:off x="15368081" y="6764091"/>
            <a:ext cx="2075512" cy="1266062"/>
          </a:xfrm>
          <a:custGeom>
            <a:avLst/>
            <a:gdLst/>
            <a:ahLst/>
            <a:cxnLst/>
            <a:rect r="r" b="b" t="t" l="l"/>
            <a:pathLst>
              <a:path h="1266062" w="2075512">
                <a:moveTo>
                  <a:pt x="0" y="0"/>
                </a:moveTo>
                <a:lnTo>
                  <a:pt x="2075512" y="0"/>
                </a:lnTo>
                <a:lnTo>
                  <a:pt x="2075512" y="1266062"/>
                </a:lnTo>
                <a:lnTo>
                  <a:pt x="0" y="126606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3" id="33"/>
          <p:cNvSpPr/>
          <p:nvPr/>
        </p:nvSpPr>
        <p:spPr>
          <a:xfrm flipH="false" flipV="false" rot="0">
            <a:off x="3469283" y="2481861"/>
            <a:ext cx="3831486" cy="1752593"/>
          </a:xfrm>
          <a:custGeom>
            <a:avLst/>
            <a:gdLst/>
            <a:ahLst/>
            <a:cxnLst/>
            <a:rect r="r" b="b" t="t" l="l"/>
            <a:pathLst>
              <a:path h="1752593" w="3831486">
                <a:moveTo>
                  <a:pt x="0" y="0"/>
                </a:moveTo>
                <a:lnTo>
                  <a:pt x="3831486" y="0"/>
                </a:lnTo>
                <a:lnTo>
                  <a:pt x="3831486" y="1752593"/>
                </a:lnTo>
                <a:lnTo>
                  <a:pt x="0" y="1752593"/>
                </a:lnTo>
                <a:lnTo>
                  <a:pt x="0" y="0"/>
                </a:lnTo>
                <a:close/>
              </a:path>
            </a:pathLst>
          </a:custGeom>
          <a:blipFill>
            <a:blip r:embed="rId18"/>
            <a:stretch>
              <a:fillRect l="-47763" t="-10640" r="0" b="0"/>
            </a:stretch>
          </a:blipFill>
        </p:spPr>
      </p:sp>
      <p:sp>
        <p:nvSpPr>
          <p:cNvPr name="Freeform 34" id="34"/>
          <p:cNvSpPr/>
          <p:nvPr/>
        </p:nvSpPr>
        <p:spPr>
          <a:xfrm flipH="false" flipV="false" rot="0">
            <a:off x="447165" y="5143500"/>
            <a:ext cx="1163071" cy="1163071"/>
          </a:xfrm>
          <a:custGeom>
            <a:avLst/>
            <a:gdLst/>
            <a:ahLst/>
            <a:cxnLst/>
            <a:rect r="r" b="b" t="t" l="l"/>
            <a:pathLst>
              <a:path h="1163071" w="1163071">
                <a:moveTo>
                  <a:pt x="0" y="0"/>
                </a:moveTo>
                <a:lnTo>
                  <a:pt x="1163070" y="0"/>
                </a:lnTo>
                <a:lnTo>
                  <a:pt x="1163070" y="1163071"/>
                </a:lnTo>
                <a:lnTo>
                  <a:pt x="0" y="116307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35" id="35"/>
          <p:cNvSpPr txBox="true"/>
          <p:nvPr/>
        </p:nvSpPr>
        <p:spPr>
          <a:xfrm rot="0">
            <a:off x="2067579" y="5248273"/>
            <a:ext cx="11304309"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Waste of resources - we need more cotton</a:t>
            </a:r>
          </a:p>
        </p:txBody>
      </p:sp>
      <p:sp>
        <p:nvSpPr>
          <p:cNvPr name="TextBox 36" id="36"/>
          <p:cNvSpPr txBox="true"/>
          <p:nvPr/>
        </p:nvSpPr>
        <p:spPr>
          <a:xfrm rot="0">
            <a:off x="2067579" y="8691209"/>
            <a:ext cx="5903169"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More waste in landfill</a:t>
            </a:r>
          </a:p>
        </p:txBody>
      </p:sp>
      <p:sp>
        <p:nvSpPr>
          <p:cNvPr name="TextBox 37" id="37"/>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are the impacts of a linear economy?</a:t>
            </a:r>
          </a:p>
        </p:txBody>
      </p:sp>
      <p:sp>
        <p:nvSpPr>
          <p:cNvPr name="Freeform 38" id="38"/>
          <p:cNvSpPr/>
          <p:nvPr/>
        </p:nvSpPr>
        <p:spPr>
          <a:xfrm flipH="false" flipV="false" rot="0">
            <a:off x="485408" y="6833902"/>
            <a:ext cx="1163071" cy="1163071"/>
          </a:xfrm>
          <a:custGeom>
            <a:avLst/>
            <a:gdLst/>
            <a:ahLst/>
            <a:cxnLst/>
            <a:rect r="r" b="b" t="t" l="l"/>
            <a:pathLst>
              <a:path h="1163071" w="1163071">
                <a:moveTo>
                  <a:pt x="0" y="0"/>
                </a:moveTo>
                <a:lnTo>
                  <a:pt x="1163071" y="0"/>
                </a:lnTo>
                <a:lnTo>
                  <a:pt x="1163071" y="1163071"/>
                </a:lnTo>
                <a:lnTo>
                  <a:pt x="0" y="116307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9" id="39"/>
          <p:cNvSpPr/>
          <p:nvPr/>
        </p:nvSpPr>
        <p:spPr>
          <a:xfrm flipH="false" flipV="false" rot="0">
            <a:off x="485408" y="8520848"/>
            <a:ext cx="1163071" cy="1163071"/>
          </a:xfrm>
          <a:custGeom>
            <a:avLst/>
            <a:gdLst/>
            <a:ahLst/>
            <a:cxnLst/>
            <a:rect r="r" b="b" t="t" l="l"/>
            <a:pathLst>
              <a:path h="1163071" w="1163071">
                <a:moveTo>
                  <a:pt x="0" y="0"/>
                </a:moveTo>
                <a:lnTo>
                  <a:pt x="1163071" y="0"/>
                </a:lnTo>
                <a:lnTo>
                  <a:pt x="1163071" y="1163070"/>
                </a:lnTo>
                <a:lnTo>
                  <a:pt x="0" y="116307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9640536" y="3947145"/>
            <a:ext cx="4116745" cy="2742781"/>
          </a:xfrm>
          <a:custGeom>
            <a:avLst/>
            <a:gdLst/>
            <a:ahLst/>
            <a:cxnLst/>
            <a:rect r="r" b="b" t="t" l="l"/>
            <a:pathLst>
              <a:path h="2742781" w="4116745">
                <a:moveTo>
                  <a:pt x="0" y="0"/>
                </a:moveTo>
                <a:lnTo>
                  <a:pt x="4116745" y="0"/>
                </a:lnTo>
                <a:lnTo>
                  <a:pt x="4116745" y="2742781"/>
                </a:lnTo>
                <a:lnTo>
                  <a:pt x="0" y="2742781"/>
                </a:lnTo>
                <a:lnTo>
                  <a:pt x="0" y="0"/>
                </a:lnTo>
                <a:close/>
              </a:path>
            </a:pathLst>
          </a:custGeom>
          <a:blipFill>
            <a:blip r:embed="rId9"/>
            <a:stretch>
              <a:fillRect l="0" t="0" r="0" b="0"/>
            </a:stretch>
          </a:blipFill>
        </p:spPr>
      </p:sp>
      <p:sp>
        <p:nvSpPr>
          <p:cNvPr name="TextBox 8" id="8"/>
          <p:cNvSpPr txBox="true"/>
          <p:nvPr/>
        </p:nvSpPr>
        <p:spPr>
          <a:xfrm rot="0">
            <a:off x="606058" y="5938347"/>
            <a:ext cx="2585374" cy="967164"/>
          </a:xfrm>
          <a:prstGeom prst="rect">
            <a:avLst/>
          </a:prstGeom>
        </p:spPr>
        <p:txBody>
          <a:bodyPr anchor="t" rtlCol="false" tIns="0" lIns="0" bIns="0" rIns="0">
            <a:spAutoFit/>
          </a:bodyPr>
          <a:lstStyle/>
          <a:p>
            <a:pPr algn="l">
              <a:lnSpc>
                <a:spcPts val="7862"/>
              </a:lnSpc>
            </a:pPr>
            <a:r>
              <a:rPr lang="en-US" sz="5616">
                <a:solidFill>
                  <a:srgbClr val="000000"/>
                </a:solidFill>
                <a:latin typeface="Lato"/>
                <a:ea typeface="Lato"/>
                <a:cs typeface="Lato"/>
                <a:sym typeface="Lato"/>
              </a:rPr>
              <a:t>2.</a:t>
            </a:r>
          </a:p>
        </p:txBody>
      </p:sp>
      <p:sp>
        <p:nvSpPr>
          <p:cNvPr name="Freeform 9" id="9"/>
          <p:cNvSpPr/>
          <p:nvPr/>
        </p:nvSpPr>
        <p:spPr>
          <a:xfrm flipH="false" flipV="false" rot="0">
            <a:off x="1657577" y="5478792"/>
            <a:ext cx="2992497" cy="1709464"/>
          </a:xfrm>
          <a:custGeom>
            <a:avLst/>
            <a:gdLst/>
            <a:ahLst/>
            <a:cxnLst/>
            <a:rect r="r" b="b" t="t" l="l"/>
            <a:pathLst>
              <a:path h="1709464" w="2992497">
                <a:moveTo>
                  <a:pt x="0" y="0"/>
                </a:moveTo>
                <a:lnTo>
                  <a:pt x="2992497" y="0"/>
                </a:lnTo>
                <a:lnTo>
                  <a:pt x="2992497" y="1709464"/>
                </a:lnTo>
                <a:lnTo>
                  <a:pt x="0" y="1709464"/>
                </a:lnTo>
                <a:lnTo>
                  <a:pt x="0" y="0"/>
                </a:lnTo>
                <a:close/>
              </a:path>
            </a:pathLst>
          </a:custGeom>
          <a:blipFill>
            <a:blip r:embed="rId10"/>
            <a:stretch>
              <a:fillRect l="0" t="0" r="0" b="0"/>
            </a:stretch>
          </a:blipFill>
        </p:spPr>
      </p:sp>
      <p:grpSp>
        <p:nvGrpSpPr>
          <p:cNvPr name="Group 10" id="10"/>
          <p:cNvGrpSpPr/>
          <p:nvPr/>
        </p:nvGrpSpPr>
        <p:grpSpPr>
          <a:xfrm rot="0">
            <a:off x="11037856" y="7452591"/>
            <a:ext cx="99582" cy="39304"/>
            <a:chOff x="0" y="0"/>
            <a:chExt cx="669290" cy="264160"/>
          </a:xfrm>
        </p:grpSpPr>
        <p:sp>
          <p:nvSpPr>
            <p:cNvPr name="Freeform 11" id="11"/>
            <p:cNvSpPr/>
            <p:nvPr/>
          </p:nvSpPr>
          <p:spPr>
            <a:xfrm flipH="false" flipV="false" rot="0">
              <a:off x="48260" y="31750"/>
              <a:ext cx="575310" cy="181610"/>
            </a:xfrm>
            <a:custGeom>
              <a:avLst/>
              <a:gdLst/>
              <a:ahLst/>
              <a:cxnLst/>
              <a:rect r="r" b="b" t="t" l="l"/>
              <a:pathLst>
                <a:path h="181610" w="575310">
                  <a:moveTo>
                    <a:pt x="496570" y="177800"/>
                  </a:moveTo>
                  <a:cubicBezTo>
                    <a:pt x="34290" y="168910"/>
                    <a:pt x="25400" y="158750"/>
                    <a:pt x="16510" y="146050"/>
                  </a:cubicBezTo>
                  <a:cubicBezTo>
                    <a:pt x="6350" y="132080"/>
                    <a:pt x="0" y="113030"/>
                    <a:pt x="2540" y="95250"/>
                  </a:cubicBezTo>
                  <a:cubicBezTo>
                    <a:pt x="5080" y="74930"/>
                    <a:pt x="24130" y="43180"/>
                    <a:pt x="41910" y="30480"/>
                  </a:cubicBezTo>
                  <a:cubicBezTo>
                    <a:pt x="55880" y="20320"/>
                    <a:pt x="74930" y="17780"/>
                    <a:pt x="91440" y="19050"/>
                  </a:cubicBezTo>
                  <a:cubicBezTo>
                    <a:pt x="107950" y="21590"/>
                    <a:pt x="127000" y="27940"/>
                    <a:pt x="138430" y="41910"/>
                  </a:cubicBezTo>
                  <a:cubicBezTo>
                    <a:pt x="152400" y="57150"/>
                    <a:pt x="165100" y="92710"/>
                    <a:pt x="162560" y="113030"/>
                  </a:cubicBezTo>
                  <a:cubicBezTo>
                    <a:pt x="161290" y="130810"/>
                    <a:pt x="149860" y="147320"/>
                    <a:pt x="138430" y="158750"/>
                  </a:cubicBezTo>
                  <a:cubicBezTo>
                    <a:pt x="127000" y="170180"/>
                    <a:pt x="109220" y="180340"/>
                    <a:pt x="91440" y="180340"/>
                  </a:cubicBezTo>
                  <a:cubicBezTo>
                    <a:pt x="71120" y="181610"/>
                    <a:pt x="35560" y="168910"/>
                    <a:pt x="21590" y="152400"/>
                  </a:cubicBezTo>
                  <a:cubicBezTo>
                    <a:pt x="6350" y="135890"/>
                    <a:pt x="1270" y="99060"/>
                    <a:pt x="5080" y="78740"/>
                  </a:cubicBezTo>
                  <a:cubicBezTo>
                    <a:pt x="8890" y="60960"/>
                    <a:pt x="21590" y="45720"/>
                    <a:pt x="34290" y="35560"/>
                  </a:cubicBezTo>
                  <a:cubicBezTo>
                    <a:pt x="46990" y="25400"/>
                    <a:pt x="58420" y="22860"/>
                    <a:pt x="82550" y="19050"/>
                  </a:cubicBezTo>
                  <a:cubicBezTo>
                    <a:pt x="157480" y="7620"/>
                    <a:pt x="467360" y="0"/>
                    <a:pt x="533400" y="30480"/>
                  </a:cubicBezTo>
                  <a:cubicBezTo>
                    <a:pt x="554990" y="41910"/>
                    <a:pt x="563880" y="55880"/>
                    <a:pt x="568960" y="72390"/>
                  </a:cubicBezTo>
                  <a:cubicBezTo>
                    <a:pt x="575310" y="88900"/>
                    <a:pt x="575310" y="111760"/>
                    <a:pt x="568960" y="128270"/>
                  </a:cubicBezTo>
                  <a:cubicBezTo>
                    <a:pt x="563880" y="143510"/>
                    <a:pt x="546100" y="161290"/>
                    <a:pt x="533400" y="168910"/>
                  </a:cubicBezTo>
                  <a:cubicBezTo>
                    <a:pt x="521970" y="176530"/>
                    <a:pt x="496570" y="177800"/>
                    <a:pt x="496570" y="177800"/>
                  </a:cubicBezTo>
                </a:path>
              </a:pathLst>
            </a:custGeom>
            <a:solidFill>
              <a:srgbClr val="E7191F"/>
            </a:solidFill>
            <a:ln cap="sq">
              <a:noFill/>
              <a:prstDash val="solid"/>
              <a:miter/>
            </a:ln>
          </p:spPr>
        </p:sp>
      </p:grpSp>
      <p:grpSp>
        <p:nvGrpSpPr>
          <p:cNvPr name="Group 12" id="12"/>
          <p:cNvGrpSpPr/>
          <p:nvPr/>
        </p:nvGrpSpPr>
        <p:grpSpPr>
          <a:xfrm rot="0">
            <a:off x="10894436" y="7475267"/>
            <a:ext cx="119990" cy="40437"/>
            <a:chOff x="0" y="0"/>
            <a:chExt cx="806450" cy="271780"/>
          </a:xfrm>
        </p:grpSpPr>
        <p:sp>
          <p:nvSpPr>
            <p:cNvPr name="Freeform 13" id="13"/>
            <p:cNvSpPr/>
            <p:nvPr/>
          </p:nvSpPr>
          <p:spPr>
            <a:xfrm flipH="false" flipV="false" rot="0">
              <a:off x="49530" y="34290"/>
              <a:ext cx="707390" cy="187960"/>
            </a:xfrm>
            <a:custGeom>
              <a:avLst/>
              <a:gdLst/>
              <a:ahLst/>
              <a:cxnLst/>
              <a:rect r="r" b="b" t="t" l="l"/>
              <a:pathLst>
                <a:path h="187960" w="707390">
                  <a:moveTo>
                    <a:pt x="632460" y="165100"/>
                  </a:moveTo>
                  <a:cubicBezTo>
                    <a:pt x="106680" y="167640"/>
                    <a:pt x="96520" y="185420"/>
                    <a:pt x="78740" y="186690"/>
                  </a:cubicBezTo>
                  <a:cubicBezTo>
                    <a:pt x="62230" y="187960"/>
                    <a:pt x="45720" y="185420"/>
                    <a:pt x="34290" y="175260"/>
                  </a:cubicBezTo>
                  <a:cubicBezTo>
                    <a:pt x="19050" y="163830"/>
                    <a:pt x="1270" y="137160"/>
                    <a:pt x="1270" y="116840"/>
                  </a:cubicBezTo>
                  <a:cubicBezTo>
                    <a:pt x="1270" y="97790"/>
                    <a:pt x="16510" y="68580"/>
                    <a:pt x="31750" y="57150"/>
                  </a:cubicBezTo>
                  <a:cubicBezTo>
                    <a:pt x="43180" y="46990"/>
                    <a:pt x="60960" y="43180"/>
                    <a:pt x="74930" y="43180"/>
                  </a:cubicBezTo>
                  <a:cubicBezTo>
                    <a:pt x="88900" y="44450"/>
                    <a:pt x="106680" y="49530"/>
                    <a:pt x="118110" y="59690"/>
                  </a:cubicBezTo>
                  <a:cubicBezTo>
                    <a:pt x="130810" y="72390"/>
                    <a:pt x="144780" y="102870"/>
                    <a:pt x="144780" y="121920"/>
                  </a:cubicBezTo>
                  <a:cubicBezTo>
                    <a:pt x="144780" y="137160"/>
                    <a:pt x="135890" y="152400"/>
                    <a:pt x="125730" y="163830"/>
                  </a:cubicBezTo>
                  <a:cubicBezTo>
                    <a:pt x="116840" y="173990"/>
                    <a:pt x="101600" y="184150"/>
                    <a:pt x="86360" y="185420"/>
                  </a:cubicBezTo>
                  <a:cubicBezTo>
                    <a:pt x="67310" y="187960"/>
                    <a:pt x="35560" y="180340"/>
                    <a:pt x="21590" y="166370"/>
                  </a:cubicBezTo>
                  <a:cubicBezTo>
                    <a:pt x="7620" y="152400"/>
                    <a:pt x="0" y="120650"/>
                    <a:pt x="2540" y="101600"/>
                  </a:cubicBezTo>
                  <a:cubicBezTo>
                    <a:pt x="3810" y="86360"/>
                    <a:pt x="11430" y="73660"/>
                    <a:pt x="25400" y="62230"/>
                  </a:cubicBezTo>
                  <a:cubicBezTo>
                    <a:pt x="46990" y="43180"/>
                    <a:pt x="85090" y="29210"/>
                    <a:pt x="137160" y="20320"/>
                  </a:cubicBezTo>
                  <a:cubicBezTo>
                    <a:pt x="242570" y="0"/>
                    <a:pt x="553720" y="2540"/>
                    <a:pt x="632460" y="16510"/>
                  </a:cubicBezTo>
                  <a:cubicBezTo>
                    <a:pt x="657860" y="21590"/>
                    <a:pt x="669290" y="24130"/>
                    <a:pt x="681990" y="35560"/>
                  </a:cubicBezTo>
                  <a:cubicBezTo>
                    <a:pt x="693420" y="46990"/>
                    <a:pt x="704850" y="64770"/>
                    <a:pt x="706120" y="82550"/>
                  </a:cubicBezTo>
                  <a:cubicBezTo>
                    <a:pt x="707390" y="101600"/>
                    <a:pt x="694690" y="133350"/>
                    <a:pt x="681990" y="146050"/>
                  </a:cubicBezTo>
                  <a:cubicBezTo>
                    <a:pt x="669290" y="158750"/>
                    <a:pt x="632460" y="165100"/>
                    <a:pt x="632460" y="165100"/>
                  </a:cubicBezTo>
                </a:path>
              </a:pathLst>
            </a:custGeom>
            <a:solidFill>
              <a:srgbClr val="E7191F"/>
            </a:solidFill>
            <a:ln cap="sq">
              <a:noFill/>
              <a:prstDash val="solid"/>
              <a:miter/>
            </a:ln>
          </p:spPr>
        </p:sp>
      </p:grpSp>
      <p:grpSp>
        <p:nvGrpSpPr>
          <p:cNvPr name="Group 14" id="14"/>
          <p:cNvGrpSpPr/>
          <p:nvPr/>
        </p:nvGrpSpPr>
        <p:grpSpPr>
          <a:xfrm rot="0">
            <a:off x="10760463" y="7500776"/>
            <a:ext cx="105818" cy="54798"/>
            <a:chOff x="0" y="0"/>
            <a:chExt cx="711200" cy="368300"/>
          </a:xfrm>
        </p:grpSpPr>
        <p:sp>
          <p:nvSpPr>
            <p:cNvPr name="Freeform 15" id="15"/>
            <p:cNvSpPr/>
            <p:nvPr/>
          </p:nvSpPr>
          <p:spPr>
            <a:xfrm flipH="false" flipV="false" rot="0">
              <a:off x="48260" y="49530"/>
              <a:ext cx="612140" cy="270510"/>
            </a:xfrm>
            <a:custGeom>
              <a:avLst/>
              <a:gdLst/>
              <a:ahLst/>
              <a:cxnLst/>
              <a:rect r="r" b="b" t="t" l="l"/>
              <a:pathLst>
                <a:path h="270510" w="612140">
                  <a:moveTo>
                    <a:pt x="551180" y="147320"/>
                  </a:moveTo>
                  <a:cubicBezTo>
                    <a:pt x="222250" y="215900"/>
                    <a:pt x="128270" y="265430"/>
                    <a:pt x="82550" y="267970"/>
                  </a:cubicBezTo>
                  <a:cubicBezTo>
                    <a:pt x="62230" y="269240"/>
                    <a:pt x="50800" y="266700"/>
                    <a:pt x="38100" y="257810"/>
                  </a:cubicBezTo>
                  <a:cubicBezTo>
                    <a:pt x="22860" y="247650"/>
                    <a:pt x="3810" y="219710"/>
                    <a:pt x="2540" y="200660"/>
                  </a:cubicBezTo>
                  <a:cubicBezTo>
                    <a:pt x="1270" y="180340"/>
                    <a:pt x="16510" y="151130"/>
                    <a:pt x="30480" y="138430"/>
                  </a:cubicBezTo>
                  <a:cubicBezTo>
                    <a:pt x="41910" y="128270"/>
                    <a:pt x="59690" y="123190"/>
                    <a:pt x="74930" y="123190"/>
                  </a:cubicBezTo>
                  <a:cubicBezTo>
                    <a:pt x="92710" y="125730"/>
                    <a:pt x="123190" y="140970"/>
                    <a:pt x="134620" y="154940"/>
                  </a:cubicBezTo>
                  <a:cubicBezTo>
                    <a:pt x="144780" y="167640"/>
                    <a:pt x="147320" y="185420"/>
                    <a:pt x="147320" y="199390"/>
                  </a:cubicBezTo>
                  <a:cubicBezTo>
                    <a:pt x="146050" y="214630"/>
                    <a:pt x="139700" y="231140"/>
                    <a:pt x="129540" y="242570"/>
                  </a:cubicBezTo>
                  <a:cubicBezTo>
                    <a:pt x="120650" y="254000"/>
                    <a:pt x="104140" y="264160"/>
                    <a:pt x="90170" y="266700"/>
                  </a:cubicBezTo>
                  <a:cubicBezTo>
                    <a:pt x="76200" y="270510"/>
                    <a:pt x="58420" y="269240"/>
                    <a:pt x="44450" y="261620"/>
                  </a:cubicBezTo>
                  <a:cubicBezTo>
                    <a:pt x="27940" y="252730"/>
                    <a:pt x="7620" y="226060"/>
                    <a:pt x="3810" y="208280"/>
                  </a:cubicBezTo>
                  <a:cubicBezTo>
                    <a:pt x="0" y="193040"/>
                    <a:pt x="3810" y="175260"/>
                    <a:pt x="10160" y="162560"/>
                  </a:cubicBezTo>
                  <a:cubicBezTo>
                    <a:pt x="17780" y="149860"/>
                    <a:pt x="26670" y="140970"/>
                    <a:pt x="44450" y="130810"/>
                  </a:cubicBezTo>
                  <a:cubicBezTo>
                    <a:pt x="83820" y="106680"/>
                    <a:pt x="189230" y="81280"/>
                    <a:pt x="266700" y="60960"/>
                  </a:cubicBezTo>
                  <a:cubicBezTo>
                    <a:pt x="347980" y="38100"/>
                    <a:pt x="464820" y="0"/>
                    <a:pt x="521970" y="1270"/>
                  </a:cubicBezTo>
                  <a:cubicBezTo>
                    <a:pt x="551180" y="2540"/>
                    <a:pt x="574040" y="8890"/>
                    <a:pt x="588010" y="21590"/>
                  </a:cubicBezTo>
                  <a:cubicBezTo>
                    <a:pt x="601980" y="31750"/>
                    <a:pt x="609600" y="52070"/>
                    <a:pt x="610870" y="68580"/>
                  </a:cubicBezTo>
                  <a:cubicBezTo>
                    <a:pt x="612140" y="85090"/>
                    <a:pt x="605790" y="106680"/>
                    <a:pt x="595630" y="119380"/>
                  </a:cubicBezTo>
                  <a:cubicBezTo>
                    <a:pt x="586740" y="132080"/>
                    <a:pt x="551180" y="147320"/>
                    <a:pt x="551180" y="147320"/>
                  </a:cubicBezTo>
                </a:path>
              </a:pathLst>
            </a:custGeom>
            <a:solidFill>
              <a:srgbClr val="E7191F"/>
            </a:solidFill>
            <a:ln cap="sq">
              <a:noFill/>
              <a:prstDash val="solid"/>
              <a:miter/>
            </a:ln>
          </p:spPr>
        </p:sp>
      </p:grpSp>
      <p:grpSp>
        <p:nvGrpSpPr>
          <p:cNvPr name="Group 16" id="16"/>
          <p:cNvGrpSpPr/>
          <p:nvPr/>
        </p:nvGrpSpPr>
        <p:grpSpPr>
          <a:xfrm rot="0">
            <a:off x="10586431" y="7533277"/>
            <a:ext cx="98826" cy="55365"/>
            <a:chOff x="0" y="0"/>
            <a:chExt cx="664210" cy="372110"/>
          </a:xfrm>
        </p:grpSpPr>
        <p:sp>
          <p:nvSpPr>
            <p:cNvPr name="Freeform 17" id="17"/>
            <p:cNvSpPr/>
            <p:nvPr/>
          </p:nvSpPr>
          <p:spPr>
            <a:xfrm flipH="false" flipV="false" rot="0">
              <a:off x="49530" y="45720"/>
              <a:ext cx="566420" cy="276860"/>
            </a:xfrm>
            <a:custGeom>
              <a:avLst/>
              <a:gdLst/>
              <a:ahLst/>
              <a:cxnLst/>
              <a:rect r="r" b="b" t="t" l="l"/>
              <a:pathLst>
                <a:path h="276860" w="566420">
                  <a:moveTo>
                    <a:pt x="510540" y="151130"/>
                  </a:moveTo>
                  <a:cubicBezTo>
                    <a:pt x="53340" y="274320"/>
                    <a:pt x="43180" y="270510"/>
                    <a:pt x="30480" y="259080"/>
                  </a:cubicBezTo>
                  <a:cubicBezTo>
                    <a:pt x="16510" y="246380"/>
                    <a:pt x="2540" y="215900"/>
                    <a:pt x="1270" y="196850"/>
                  </a:cubicBezTo>
                  <a:cubicBezTo>
                    <a:pt x="1270" y="180340"/>
                    <a:pt x="10160" y="163830"/>
                    <a:pt x="19050" y="152400"/>
                  </a:cubicBezTo>
                  <a:cubicBezTo>
                    <a:pt x="29210" y="140970"/>
                    <a:pt x="44450" y="130810"/>
                    <a:pt x="59690" y="128270"/>
                  </a:cubicBezTo>
                  <a:cubicBezTo>
                    <a:pt x="78740" y="125730"/>
                    <a:pt x="111760" y="132080"/>
                    <a:pt x="127000" y="146050"/>
                  </a:cubicBezTo>
                  <a:cubicBezTo>
                    <a:pt x="142240" y="161290"/>
                    <a:pt x="152400" y="191770"/>
                    <a:pt x="148590" y="212090"/>
                  </a:cubicBezTo>
                  <a:cubicBezTo>
                    <a:pt x="146050" y="232410"/>
                    <a:pt x="123190" y="257810"/>
                    <a:pt x="106680" y="267970"/>
                  </a:cubicBezTo>
                  <a:cubicBezTo>
                    <a:pt x="92710" y="275590"/>
                    <a:pt x="74930" y="276860"/>
                    <a:pt x="59690" y="273050"/>
                  </a:cubicBezTo>
                  <a:cubicBezTo>
                    <a:pt x="41910" y="266700"/>
                    <a:pt x="13970" y="246380"/>
                    <a:pt x="7620" y="227330"/>
                  </a:cubicBezTo>
                  <a:cubicBezTo>
                    <a:pt x="0" y="208280"/>
                    <a:pt x="5080" y="175260"/>
                    <a:pt x="13970" y="158750"/>
                  </a:cubicBezTo>
                  <a:cubicBezTo>
                    <a:pt x="22860" y="144780"/>
                    <a:pt x="35560" y="139700"/>
                    <a:pt x="52070" y="130810"/>
                  </a:cubicBezTo>
                  <a:cubicBezTo>
                    <a:pt x="78740" y="115570"/>
                    <a:pt x="116840" y="105410"/>
                    <a:pt x="163830" y="91440"/>
                  </a:cubicBezTo>
                  <a:cubicBezTo>
                    <a:pt x="246380" y="66040"/>
                    <a:pt x="450850" y="0"/>
                    <a:pt x="504190" y="5080"/>
                  </a:cubicBezTo>
                  <a:cubicBezTo>
                    <a:pt x="520700" y="6350"/>
                    <a:pt x="527050" y="11430"/>
                    <a:pt x="535940" y="20320"/>
                  </a:cubicBezTo>
                  <a:cubicBezTo>
                    <a:pt x="547370" y="30480"/>
                    <a:pt x="560070" y="49530"/>
                    <a:pt x="563880" y="66040"/>
                  </a:cubicBezTo>
                  <a:cubicBezTo>
                    <a:pt x="566420" y="82550"/>
                    <a:pt x="561340" y="104140"/>
                    <a:pt x="553720" y="118110"/>
                  </a:cubicBezTo>
                  <a:cubicBezTo>
                    <a:pt x="544830" y="132080"/>
                    <a:pt x="510540" y="151130"/>
                    <a:pt x="510540" y="151130"/>
                  </a:cubicBezTo>
                </a:path>
              </a:pathLst>
            </a:custGeom>
            <a:solidFill>
              <a:srgbClr val="E7191F"/>
            </a:solidFill>
            <a:ln cap="sq">
              <a:noFill/>
              <a:prstDash val="solid"/>
              <a:miter/>
            </a:ln>
          </p:spPr>
        </p:sp>
      </p:grpSp>
      <p:grpSp>
        <p:nvGrpSpPr>
          <p:cNvPr name="Group 18" id="18"/>
          <p:cNvGrpSpPr/>
          <p:nvPr/>
        </p:nvGrpSpPr>
        <p:grpSpPr>
          <a:xfrm rot="0">
            <a:off x="10455481" y="7558031"/>
            <a:ext cx="89189" cy="63869"/>
            <a:chOff x="0" y="0"/>
            <a:chExt cx="599440" cy="429260"/>
          </a:xfrm>
        </p:grpSpPr>
        <p:sp>
          <p:nvSpPr>
            <p:cNvPr name="Freeform 19" id="19"/>
            <p:cNvSpPr/>
            <p:nvPr/>
          </p:nvSpPr>
          <p:spPr>
            <a:xfrm flipH="false" flipV="false" rot="0">
              <a:off x="46990" y="50800"/>
              <a:ext cx="502920" cy="328930"/>
            </a:xfrm>
            <a:custGeom>
              <a:avLst/>
              <a:gdLst/>
              <a:ahLst/>
              <a:cxnLst/>
              <a:rect r="r" b="b" t="t" l="l"/>
              <a:pathLst>
                <a:path h="328930" w="502920">
                  <a:moveTo>
                    <a:pt x="458470" y="147320"/>
                  </a:moveTo>
                  <a:cubicBezTo>
                    <a:pt x="160020" y="309880"/>
                    <a:pt x="118110" y="326390"/>
                    <a:pt x="87630" y="327660"/>
                  </a:cubicBezTo>
                  <a:cubicBezTo>
                    <a:pt x="67310" y="327660"/>
                    <a:pt x="52070" y="322580"/>
                    <a:pt x="38100" y="313690"/>
                  </a:cubicBezTo>
                  <a:cubicBezTo>
                    <a:pt x="25400" y="304800"/>
                    <a:pt x="11430" y="289560"/>
                    <a:pt x="7620" y="273050"/>
                  </a:cubicBezTo>
                  <a:cubicBezTo>
                    <a:pt x="2540" y="254000"/>
                    <a:pt x="8890" y="217170"/>
                    <a:pt x="19050" y="199390"/>
                  </a:cubicBezTo>
                  <a:cubicBezTo>
                    <a:pt x="27940" y="185420"/>
                    <a:pt x="45720" y="175260"/>
                    <a:pt x="60960" y="171450"/>
                  </a:cubicBezTo>
                  <a:cubicBezTo>
                    <a:pt x="77470" y="166370"/>
                    <a:pt x="96520" y="166370"/>
                    <a:pt x="111760" y="173990"/>
                  </a:cubicBezTo>
                  <a:cubicBezTo>
                    <a:pt x="130810" y="182880"/>
                    <a:pt x="156210" y="209550"/>
                    <a:pt x="161290" y="231140"/>
                  </a:cubicBezTo>
                  <a:cubicBezTo>
                    <a:pt x="165100" y="251460"/>
                    <a:pt x="153670" y="285750"/>
                    <a:pt x="140970" y="302260"/>
                  </a:cubicBezTo>
                  <a:cubicBezTo>
                    <a:pt x="130810" y="316230"/>
                    <a:pt x="111760" y="323850"/>
                    <a:pt x="96520" y="326390"/>
                  </a:cubicBezTo>
                  <a:cubicBezTo>
                    <a:pt x="80010" y="328930"/>
                    <a:pt x="59690" y="327660"/>
                    <a:pt x="45720" y="318770"/>
                  </a:cubicBezTo>
                  <a:cubicBezTo>
                    <a:pt x="27940" y="307340"/>
                    <a:pt x="7620" y="276860"/>
                    <a:pt x="3810" y="256540"/>
                  </a:cubicBezTo>
                  <a:cubicBezTo>
                    <a:pt x="0" y="240030"/>
                    <a:pt x="6350" y="220980"/>
                    <a:pt x="13970" y="207010"/>
                  </a:cubicBezTo>
                  <a:cubicBezTo>
                    <a:pt x="22860" y="193040"/>
                    <a:pt x="34290" y="184150"/>
                    <a:pt x="53340" y="173990"/>
                  </a:cubicBezTo>
                  <a:cubicBezTo>
                    <a:pt x="86360" y="154940"/>
                    <a:pt x="162560" y="140970"/>
                    <a:pt x="207010" y="118110"/>
                  </a:cubicBezTo>
                  <a:cubicBezTo>
                    <a:pt x="245110" y="97790"/>
                    <a:pt x="269240" y="69850"/>
                    <a:pt x="304800" y="50800"/>
                  </a:cubicBezTo>
                  <a:cubicBezTo>
                    <a:pt x="341630" y="30480"/>
                    <a:pt x="393700" y="0"/>
                    <a:pt x="425450" y="0"/>
                  </a:cubicBezTo>
                  <a:cubicBezTo>
                    <a:pt x="445770" y="0"/>
                    <a:pt x="463550" y="8890"/>
                    <a:pt x="476250" y="20320"/>
                  </a:cubicBezTo>
                  <a:cubicBezTo>
                    <a:pt x="488950" y="31750"/>
                    <a:pt x="499110" y="52070"/>
                    <a:pt x="500380" y="69850"/>
                  </a:cubicBezTo>
                  <a:cubicBezTo>
                    <a:pt x="502920" y="86360"/>
                    <a:pt x="495300" y="109220"/>
                    <a:pt x="486410" y="123190"/>
                  </a:cubicBezTo>
                  <a:cubicBezTo>
                    <a:pt x="480060" y="134620"/>
                    <a:pt x="458470" y="147320"/>
                    <a:pt x="458470" y="147320"/>
                  </a:cubicBezTo>
                </a:path>
              </a:pathLst>
            </a:custGeom>
            <a:solidFill>
              <a:srgbClr val="E7191F"/>
            </a:solidFill>
            <a:ln cap="sq">
              <a:noFill/>
              <a:prstDash val="solid"/>
              <a:miter/>
            </a:ln>
          </p:spPr>
        </p:sp>
      </p:grpSp>
      <p:grpSp>
        <p:nvGrpSpPr>
          <p:cNvPr name="Group 20" id="20"/>
          <p:cNvGrpSpPr/>
          <p:nvPr/>
        </p:nvGrpSpPr>
        <p:grpSpPr>
          <a:xfrm rot="0">
            <a:off x="10383298" y="7594878"/>
            <a:ext cx="74261" cy="41193"/>
            <a:chOff x="0" y="0"/>
            <a:chExt cx="499110" cy="276860"/>
          </a:xfrm>
        </p:grpSpPr>
        <p:sp>
          <p:nvSpPr>
            <p:cNvPr name="Freeform 21" id="21"/>
            <p:cNvSpPr/>
            <p:nvPr/>
          </p:nvSpPr>
          <p:spPr>
            <a:xfrm flipH="false" flipV="false" rot="0">
              <a:off x="49530" y="35560"/>
              <a:ext cx="401320" cy="191770"/>
            </a:xfrm>
            <a:custGeom>
              <a:avLst/>
              <a:gdLst/>
              <a:ahLst/>
              <a:cxnLst/>
              <a:rect r="r" b="b" t="t" l="l"/>
              <a:pathLst>
                <a:path h="191770" w="401320">
                  <a:moveTo>
                    <a:pt x="335280" y="163830"/>
                  </a:moveTo>
                  <a:cubicBezTo>
                    <a:pt x="35560" y="181610"/>
                    <a:pt x="25400" y="171450"/>
                    <a:pt x="16510" y="158750"/>
                  </a:cubicBezTo>
                  <a:cubicBezTo>
                    <a:pt x="6350" y="146050"/>
                    <a:pt x="1270" y="127000"/>
                    <a:pt x="1270" y="111760"/>
                  </a:cubicBezTo>
                  <a:cubicBezTo>
                    <a:pt x="1270" y="95250"/>
                    <a:pt x="7620" y="76200"/>
                    <a:pt x="17780" y="64770"/>
                  </a:cubicBezTo>
                  <a:cubicBezTo>
                    <a:pt x="27940" y="52070"/>
                    <a:pt x="44450" y="40640"/>
                    <a:pt x="59690" y="36830"/>
                  </a:cubicBezTo>
                  <a:cubicBezTo>
                    <a:pt x="74930" y="33020"/>
                    <a:pt x="95250" y="33020"/>
                    <a:pt x="109220" y="40640"/>
                  </a:cubicBezTo>
                  <a:cubicBezTo>
                    <a:pt x="127000" y="50800"/>
                    <a:pt x="151130" y="76200"/>
                    <a:pt x="156210" y="97790"/>
                  </a:cubicBezTo>
                  <a:cubicBezTo>
                    <a:pt x="160020" y="118110"/>
                    <a:pt x="147320" y="152400"/>
                    <a:pt x="134620" y="167640"/>
                  </a:cubicBezTo>
                  <a:cubicBezTo>
                    <a:pt x="124460" y="180340"/>
                    <a:pt x="105410" y="187960"/>
                    <a:pt x="90170" y="190500"/>
                  </a:cubicBezTo>
                  <a:cubicBezTo>
                    <a:pt x="74930" y="191770"/>
                    <a:pt x="54610" y="187960"/>
                    <a:pt x="40640" y="180340"/>
                  </a:cubicBezTo>
                  <a:cubicBezTo>
                    <a:pt x="27940" y="172720"/>
                    <a:pt x="13970" y="158750"/>
                    <a:pt x="7620" y="143510"/>
                  </a:cubicBezTo>
                  <a:cubicBezTo>
                    <a:pt x="1270" y="129540"/>
                    <a:pt x="0" y="109220"/>
                    <a:pt x="3810" y="93980"/>
                  </a:cubicBezTo>
                  <a:cubicBezTo>
                    <a:pt x="7620" y="78740"/>
                    <a:pt x="17780" y="62230"/>
                    <a:pt x="30480" y="52070"/>
                  </a:cubicBezTo>
                  <a:cubicBezTo>
                    <a:pt x="41910" y="41910"/>
                    <a:pt x="54610" y="39370"/>
                    <a:pt x="76200" y="34290"/>
                  </a:cubicBezTo>
                  <a:cubicBezTo>
                    <a:pt x="128270" y="22860"/>
                    <a:pt x="297180" y="0"/>
                    <a:pt x="346710" y="15240"/>
                  </a:cubicBezTo>
                  <a:cubicBezTo>
                    <a:pt x="368300" y="21590"/>
                    <a:pt x="381000" y="34290"/>
                    <a:pt x="388620" y="49530"/>
                  </a:cubicBezTo>
                  <a:cubicBezTo>
                    <a:pt x="397510" y="64770"/>
                    <a:pt x="401320" y="86360"/>
                    <a:pt x="397510" y="104140"/>
                  </a:cubicBezTo>
                  <a:cubicBezTo>
                    <a:pt x="394970" y="120650"/>
                    <a:pt x="381000" y="139700"/>
                    <a:pt x="369570" y="149860"/>
                  </a:cubicBezTo>
                  <a:cubicBezTo>
                    <a:pt x="359410" y="158750"/>
                    <a:pt x="335280" y="163830"/>
                    <a:pt x="335280" y="163830"/>
                  </a:cubicBezTo>
                </a:path>
              </a:pathLst>
            </a:custGeom>
            <a:solidFill>
              <a:srgbClr val="E7191F"/>
            </a:solidFill>
            <a:ln cap="sq">
              <a:noFill/>
              <a:prstDash val="solid"/>
              <a:miter/>
            </a:ln>
          </p:spPr>
        </p:sp>
      </p:grpSp>
      <p:grpSp>
        <p:nvGrpSpPr>
          <p:cNvPr name="Group 22" id="22"/>
          <p:cNvGrpSpPr/>
          <p:nvPr/>
        </p:nvGrpSpPr>
        <p:grpSpPr>
          <a:xfrm rot="0">
            <a:off x="10337570" y="7468842"/>
            <a:ext cx="126414" cy="140964"/>
            <a:chOff x="0" y="0"/>
            <a:chExt cx="849630" cy="947420"/>
          </a:xfrm>
        </p:grpSpPr>
        <p:sp>
          <p:nvSpPr>
            <p:cNvPr name="Freeform 23" id="23"/>
            <p:cNvSpPr/>
            <p:nvPr/>
          </p:nvSpPr>
          <p:spPr>
            <a:xfrm flipH="false" flipV="false" rot="0">
              <a:off x="46990" y="46990"/>
              <a:ext cx="754380" cy="850900"/>
            </a:xfrm>
            <a:custGeom>
              <a:avLst/>
              <a:gdLst/>
              <a:ahLst/>
              <a:cxnLst/>
              <a:rect r="r" b="b" t="t" l="l"/>
              <a:pathLst>
                <a:path h="850900" w="754380">
                  <a:moveTo>
                    <a:pt x="10160" y="742950"/>
                  </a:moveTo>
                  <a:cubicBezTo>
                    <a:pt x="186690" y="466090"/>
                    <a:pt x="198120" y="453390"/>
                    <a:pt x="234950" y="411480"/>
                  </a:cubicBezTo>
                  <a:cubicBezTo>
                    <a:pt x="314960" y="325120"/>
                    <a:pt x="566420" y="69850"/>
                    <a:pt x="632460" y="22860"/>
                  </a:cubicBezTo>
                  <a:cubicBezTo>
                    <a:pt x="650240" y="10160"/>
                    <a:pt x="657860" y="5080"/>
                    <a:pt x="671830" y="3810"/>
                  </a:cubicBezTo>
                  <a:cubicBezTo>
                    <a:pt x="685800" y="2540"/>
                    <a:pt x="703580" y="3810"/>
                    <a:pt x="716280" y="12700"/>
                  </a:cubicBezTo>
                  <a:cubicBezTo>
                    <a:pt x="730250" y="22860"/>
                    <a:pt x="749300" y="48260"/>
                    <a:pt x="750570" y="68580"/>
                  </a:cubicBezTo>
                  <a:cubicBezTo>
                    <a:pt x="751840" y="87630"/>
                    <a:pt x="736600" y="115570"/>
                    <a:pt x="723900" y="128270"/>
                  </a:cubicBezTo>
                  <a:cubicBezTo>
                    <a:pt x="712470" y="137160"/>
                    <a:pt x="695960" y="142240"/>
                    <a:pt x="681990" y="142240"/>
                  </a:cubicBezTo>
                  <a:cubicBezTo>
                    <a:pt x="668020" y="142240"/>
                    <a:pt x="651510" y="137160"/>
                    <a:pt x="640080" y="129540"/>
                  </a:cubicBezTo>
                  <a:cubicBezTo>
                    <a:pt x="628650" y="120650"/>
                    <a:pt x="618490" y="106680"/>
                    <a:pt x="614680" y="92710"/>
                  </a:cubicBezTo>
                  <a:cubicBezTo>
                    <a:pt x="609600" y="78740"/>
                    <a:pt x="609600" y="62230"/>
                    <a:pt x="615950" y="48260"/>
                  </a:cubicBezTo>
                  <a:cubicBezTo>
                    <a:pt x="623570" y="31750"/>
                    <a:pt x="647700" y="10160"/>
                    <a:pt x="664210" y="5080"/>
                  </a:cubicBezTo>
                  <a:cubicBezTo>
                    <a:pt x="679450" y="0"/>
                    <a:pt x="695960" y="3810"/>
                    <a:pt x="708660" y="8890"/>
                  </a:cubicBezTo>
                  <a:cubicBezTo>
                    <a:pt x="721360" y="15240"/>
                    <a:pt x="735330" y="25400"/>
                    <a:pt x="741680" y="39370"/>
                  </a:cubicBezTo>
                  <a:cubicBezTo>
                    <a:pt x="749300" y="55880"/>
                    <a:pt x="754380" y="77470"/>
                    <a:pt x="742950" y="104140"/>
                  </a:cubicBezTo>
                  <a:cubicBezTo>
                    <a:pt x="709930" y="185420"/>
                    <a:pt x="415290" y="412750"/>
                    <a:pt x="339090" y="496570"/>
                  </a:cubicBezTo>
                  <a:cubicBezTo>
                    <a:pt x="304800" y="533400"/>
                    <a:pt x="295910" y="543560"/>
                    <a:pt x="270510" y="579120"/>
                  </a:cubicBezTo>
                  <a:cubicBezTo>
                    <a:pt x="228600" y="638810"/>
                    <a:pt x="165100" y="789940"/>
                    <a:pt x="124460" y="826770"/>
                  </a:cubicBezTo>
                  <a:cubicBezTo>
                    <a:pt x="107950" y="842010"/>
                    <a:pt x="95250" y="847090"/>
                    <a:pt x="80010" y="848360"/>
                  </a:cubicBezTo>
                  <a:cubicBezTo>
                    <a:pt x="64770" y="850900"/>
                    <a:pt x="44450" y="844550"/>
                    <a:pt x="30480" y="835660"/>
                  </a:cubicBezTo>
                  <a:cubicBezTo>
                    <a:pt x="17780" y="826770"/>
                    <a:pt x="6350" y="808990"/>
                    <a:pt x="3810" y="793750"/>
                  </a:cubicBezTo>
                  <a:cubicBezTo>
                    <a:pt x="0" y="778510"/>
                    <a:pt x="10160" y="742950"/>
                    <a:pt x="10160" y="742950"/>
                  </a:cubicBezTo>
                </a:path>
              </a:pathLst>
            </a:custGeom>
            <a:solidFill>
              <a:srgbClr val="FBDF7D"/>
            </a:solidFill>
            <a:ln cap="sq">
              <a:noFill/>
              <a:prstDash val="solid"/>
              <a:miter/>
            </a:ln>
          </p:spPr>
        </p:sp>
      </p:grpSp>
      <p:grpSp>
        <p:nvGrpSpPr>
          <p:cNvPr name="Group 24" id="24"/>
          <p:cNvGrpSpPr/>
          <p:nvPr/>
        </p:nvGrpSpPr>
        <p:grpSpPr>
          <a:xfrm rot="0">
            <a:off x="10478723" y="7396848"/>
            <a:ext cx="136996" cy="82009"/>
            <a:chOff x="0" y="0"/>
            <a:chExt cx="920750" cy="551180"/>
          </a:xfrm>
        </p:grpSpPr>
        <p:sp>
          <p:nvSpPr>
            <p:cNvPr name="Freeform 25" id="25"/>
            <p:cNvSpPr/>
            <p:nvPr/>
          </p:nvSpPr>
          <p:spPr>
            <a:xfrm flipH="false" flipV="false" rot="0">
              <a:off x="45720" y="45720"/>
              <a:ext cx="825500" cy="458470"/>
            </a:xfrm>
            <a:custGeom>
              <a:avLst/>
              <a:gdLst/>
              <a:ahLst/>
              <a:cxnLst/>
              <a:rect r="r" b="b" t="t" l="l"/>
              <a:pathLst>
                <a:path h="458470" w="825500">
                  <a:moveTo>
                    <a:pt x="45720" y="321310"/>
                  </a:moveTo>
                  <a:cubicBezTo>
                    <a:pt x="476250" y="104140"/>
                    <a:pt x="661670" y="12700"/>
                    <a:pt x="735330" y="5080"/>
                  </a:cubicBezTo>
                  <a:cubicBezTo>
                    <a:pt x="764540" y="2540"/>
                    <a:pt x="783590" y="6350"/>
                    <a:pt x="798830" y="17780"/>
                  </a:cubicBezTo>
                  <a:cubicBezTo>
                    <a:pt x="812800" y="30480"/>
                    <a:pt x="825500" y="58420"/>
                    <a:pt x="824230" y="77470"/>
                  </a:cubicBezTo>
                  <a:cubicBezTo>
                    <a:pt x="821690" y="96520"/>
                    <a:pt x="805180" y="123190"/>
                    <a:pt x="788670" y="132080"/>
                  </a:cubicBezTo>
                  <a:cubicBezTo>
                    <a:pt x="772160" y="140970"/>
                    <a:pt x="740410" y="142240"/>
                    <a:pt x="723900" y="133350"/>
                  </a:cubicBezTo>
                  <a:cubicBezTo>
                    <a:pt x="706120" y="124460"/>
                    <a:pt x="688340" y="99060"/>
                    <a:pt x="685800" y="80010"/>
                  </a:cubicBezTo>
                  <a:cubicBezTo>
                    <a:pt x="684530" y="60960"/>
                    <a:pt x="694690" y="31750"/>
                    <a:pt x="708660" y="20320"/>
                  </a:cubicBezTo>
                  <a:cubicBezTo>
                    <a:pt x="723900" y="7620"/>
                    <a:pt x="754380" y="0"/>
                    <a:pt x="772160" y="5080"/>
                  </a:cubicBezTo>
                  <a:cubicBezTo>
                    <a:pt x="791210" y="10160"/>
                    <a:pt x="812800" y="31750"/>
                    <a:pt x="820420" y="48260"/>
                  </a:cubicBezTo>
                  <a:cubicBezTo>
                    <a:pt x="825500" y="62230"/>
                    <a:pt x="825500" y="78740"/>
                    <a:pt x="820420" y="92710"/>
                  </a:cubicBezTo>
                  <a:cubicBezTo>
                    <a:pt x="816610" y="105410"/>
                    <a:pt x="811530" y="115570"/>
                    <a:pt x="795020" y="128270"/>
                  </a:cubicBezTo>
                  <a:cubicBezTo>
                    <a:pt x="744220" y="167640"/>
                    <a:pt x="525780" y="226060"/>
                    <a:pt x="419100" y="279400"/>
                  </a:cubicBezTo>
                  <a:cubicBezTo>
                    <a:pt x="334010" y="321310"/>
                    <a:pt x="259080" y="381000"/>
                    <a:pt x="200660" y="411480"/>
                  </a:cubicBezTo>
                  <a:cubicBezTo>
                    <a:pt x="162560" y="431800"/>
                    <a:pt x="132080" y="449580"/>
                    <a:pt x="102870" y="454660"/>
                  </a:cubicBezTo>
                  <a:cubicBezTo>
                    <a:pt x="78740" y="458470"/>
                    <a:pt x="52070" y="458470"/>
                    <a:pt x="35560" y="449580"/>
                  </a:cubicBezTo>
                  <a:cubicBezTo>
                    <a:pt x="20320" y="440690"/>
                    <a:pt x="8890" y="422910"/>
                    <a:pt x="5080" y="407670"/>
                  </a:cubicBezTo>
                  <a:cubicBezTo>
                    <a:pt x="0" y="392430"/>
                    <a:pt x="1270" y="370840"/>
                    <a:pt x="8890" y="356870"/>
                  </a:cubicBezTo>
                  <a:cubicBezTo>
                    <a:pt x="15240" y="342900"/>
                    <a:pt x="45720" y="321310"/>
                    <a:pt x="45720" y="321310"/>
                  </a:cubicBezTo>
                </a:path>
              </a:pathLst>
            </a:custGeom>
            <a:solidFill>
              <a:srgbClr val="FBDF7D"/>
            </a:solidFill>
            <a:ln cap="sq">
              <a:noFill/>
              <a:prstDash val="solid"/>
              <a:miter/>
            </a:ln>
          </p:spPr>
        </p:sp>
      </p:grpSp>
      <p:grpSp>
        <p:nvGrpSpPr>
          <p:cNvPr name="Group 26" id="26"/>
          <p:cNvGrpSpPr/>
          <p:nvPr/>
        </p:nvGrpSpPr>
        <p:grpSpPr>
          <a:xfrm rot="0">
            <a:off x="10662959" y="7309360"/>
            <a:ext cx="126981" cy="83331"/>
            <a:chOff x="0" y="0"/>
            <a:chExt cx="853440" cy="560070"/>
          </a:xfrm>
        </p:grpSpPr>
        <p:sp>
          <p:nvSpPr>
            <p:cNvPr name="Freeform 27" id="27"/>
            <p:cNvSpPr/>
            <p:nvPr/>
          </p:nvSpPr>
          <p:spPr>
            <a:xfrm flipH="false" flipV="false" rot="0">
              <a:off x="44450" y="46990"/>
              <a:ext cx="759460" cy="467360"/>
            </a:xfrm>
            <a:custGeom>
              <a:avLst/>
              <a:gdLst/>
              <a:ahLst/>
              <a:cxnLst/>
              <a:rect r="r" b="b" t="t" l="l"/>
              <a:pathLst>
                <a:path h="467360" w="759460">
                  <a:moveTo>
                    <a:pt x="46990" y="322580"/>
                  </a:moveTo>
                  <a:cubicBezTo>
                    <a:pt x="285750" y="217170"/>
                    <a:pt x="589280" y="21590"/>
                    <a:pt x="666750" y="3810"/>
                  </a:cubicBezTo>
                  <a:cubicBezTo>
                    <a:pt x="689610" y="0"/>
                    <a:pt x="699770" y="2540"/>
                    <a:pt x="713740" y="7620"/>
                  </a:cubicBezTo>
                  <a:cubicBezTo>
                    <a:pt x="726440" y="13970"/>
                    <a:pt x="741680" y="24130"/>
                    <a:pt x="748030" y="38100"/>
                  </a:cubicBezTo>
                  <a:cubicBezTo>
                    <a:pt x="755650" y="55880"/>
                    <a:pt x="756920" y="88900"/>
                    <a:pt x="750570" y="106680"/>
                  </a:cubicBezTo>
                  <a:cubicBezTo>
                    <a:pt x="744220" y="120650"/>
                    <a:pt x="731520" y="133350"/>
                    <a:pt x="717550" y="139700"/>
                  </a:cubicBezTo>
                  <a:cubicBezTo>
                    <a:pt x="704850" y="146050"/>
                    <a:pt x="687070" y="149860"/>
                    <a:pt x="671830" y="146050"/>
                  </a:cubicBezTo>
                  <a:cubicBezTo>
                    <a:pt x="654050" y="140970"/>
                    <a:pt x="627380" y="120650"/>
                    <a:pt x="618490" y="104140"/>
                  </a:cubicBezTo>
                  <a:cubicBezTo>
                    <a:pt x="610870" y="90170"/>
                    <a:pt x="610870" y="72390"/>
                    <a:pt x="614680" y="57150"/>
                  </a:cubicBezTo>
                  <a:cubicBezTo>
                    <a:pt x="618490" y="43180"/>
                    <a:pt x="626110" y="26670"/>
                    <a:pt x="638810" y="17780"/>
                  </a:cubicBezTo>
                  <a:cubicBezTo>
                    <a:pt x="655320" y="7620"/>
                    <a:pt x="687070" y="1270"/>
                    <a:pt x="706120" y="5080"/>
                  </a:cubicBezTo>
                  <a:cubicBezTo>
                    <a:pt x="721360" y="8890"/>
                    <a:pt x="735330" y="20320"/>
                    <a:pt x="744220" y="31750"/>
                  </a:cubicBezTo>
                  <a:cubicBezTo>
                    <a:pt x="753110" y="43180"/>
                    <a:pt x="759460" y="60960"/>
                    <a:pt x="758190" y="76200"/>
                  </a:cubicBezTo>
                  <a:cubicBezTo>
                    <a:pt x="755650" y="95250"/>
                    <a:pt x="748030" y="113030"/>
                    <a:pt x="725170" y="135890"/>
                  </a:cubicBezTo>
                  <a:cubicBezTo>
                    <a:pt x="648970" y="209550"/>
                    <a:pt x="201930" y="433070"/>
                    <a:pt x="107950" y="458470"/>
                  </a:cubicBezTo>
                  <a:cubicBezTo>
                    <a:pt x="81280" y="466090"/>
                    <a:pt x="71120" y="467360"/>
                    <a:pt x="54610" y="461010"/>
                  </a:cubicBezTo>
                  <a:cubicBezTo>
                    <a:pt x="36830" y="454660"/>
                    <a:pt x="12700" y="430530"/>
                    <a:pt x="6350" y="412750"/>
                  </a:cubicBezTo>
                  <a:cubicBezTo>
                    <a:pt x="0" y="396240"/>
                    <a:pt x="2540" y="374650"/>
                    <a:pt x="10160" y="360680"/>
                  </a:cubicBezTo>
                  <a:cubicBezTo>
                    <a:pt x="16510" y="345440"/>
                    <a:pt x="46990" y="322580"/>
                    <a:pt x="46990" y="322580"/>
                  </a:cubicBezTo>
                </a:path>
              </a:pathLst>
            </a:custGeom>
            <a:solidFill>
              <a:srgbClr val="FBDF7D"/>
            </a:solidFill>
            <a:ln cap="sq">
              <a:noFill/>
              <a:prstDash val="solid"/>
              <a:miter/>
            </a:ln>
          </p:spPr>
        </p:sp>
      </p:grpSp>
      <p:sp>
        <p:nvSpPr>
          <p:cNvPr name="Freeform 28" id="28"/>
          <p:cNvSpPr/>
          <p:nvPr/>
        </p:nvSpPr>
        <p:spPr>
          <a:xfrm flipH="false" flipV="false" rot="0">
            <a:off x="4865982" y="5478792"/>
            <a:ext cx="2531003" cy="1709464"/>
          </a:xfrm>
          <a:custGeom>
            <a:avLst/>
            <a:gdLst/>
            <a:ahLst/>
            <a:cxnLst/>
            <a:rect r="r" b="b" t="t" l="l"/>
            <a:pathLst>
              <a:path h="1709464" w="2531003">
                <a:moveTo>
                  <a:pt x="0" y="0"/>
                </a:moveTo>
                <a:lnTo>
                  <a:pt x="2531003" y="0"/>
                </a:lnTo>
                <a:lnTo>
                  <a:pt x="2531003" y="1709464"/>
                </a:lnTo>
                <a:lnTo>
                  <a:pt x="0" y="1709464"/>
                </a:lnTo>
                <a:lnTo>
                  <a:pt x="0" y="0"/>
                </a:lnTo>
                <a:close/>
              </a:path>
            </a:pathLst>
          </a:custGeom>
          <a:blipFill>
            <a:blip r:embed="rId11"/>
            <a:stretch>
              <a:fillRect l="-26368" t="-16703" r="-12479" b="-20261"/>
            </a:stretch>
          </a:blipFill>
        </p:spPr>
      </p:sp>
      <p:sp>
        <p:nvSpPr>
          <p:cNvPr name="Freeform 29" id="29"/>
          <p:cNvSpPr/>
          <p:nvPr/>
        </p:nvSpPr>
        <p:spPr>
          <a:xfrm flipH="false" flipV="false" rot="0">
            <a:off x="1604868" y="2844029"/>
            <a:ext cx="3224471" cy="2148304"/>
          </a:xfrm>
          <a:custGeom>
            <a:avLst/>
            <a:gdLst/>
            <a:ahLst/>
            <a:cxnLst/>
            <a:rect r="r" b="b" t="t" l="l"/>
            <a:pathLst>
              <a:path h="2148304" w="3224471">
                <a:moveTo>
                  <a:pt x="0" y="0"/>
                </a:moveTo>
                <a:lnTo>
                  <a:pt x="3224471" y="0"/>
                </a:lnTo>
                <a:lnTo>
                  <a:pt x="3224471" y="2148303"/>
                </a:lnTo>
                <a:lnTo>
                  <a:pt x="0" y="2148303"/>
                </a:lnTo>
                <a:lnTo>
                  <a:pt x="0" y="0"/>
                </a:lnTo>
                <a:close/>
              </a:path>
            </a:pathLst>
          </a:custGeom>
          <a:blipFill>
            <a:blip r:embed="rId12"/>
            <a:stretch>
              <a:fillRect l="0" t="0" r="0" b="0"/>
            </a:stretch>
          </a:blipFill>
        </p:spPr>
      </p:sp>
      <p:sp>
        <p:nvSpPr>
          <p:cNvPr name="Freeform 30" id="30"/>
          <p:cNvSpPr/>
          <p:nvPr/>
        </p:nvSpPr>
        <p:spPr>
          <a:xfrm flipH="false" flipV="false" rot="0">
            <a:off x="1657577" y="7885885"/>
            <a:ext cx="2970780" cy="1982996"/>
          </a:xfrm>
          <a:custGeom>
            <a:avLst/>
            <a:gdLst/>
            <a:ahLst/>
            <a:cxnLst/>
            <a:rect r="r" b="b" t="t" l="l"/>
            <a:pathLst>
              <a:path h="1982996" w="2970780">
                <a:moveTo>
                  <a:pt x="0" y="0"/>
                </a:moveTo>
                <a:lnTo>
                  <a:pt x="2970780" y="0"/>
                </a:lnTo>
                <a:lnTo>
                  <a:pt x="2970780" y="1982996"/>
                </a:lnTo>
                <a:lnTo>
                  <a:pt x="0" y="1982996"/>
                </a:lnTo>
                <a:lnTo>
                  <a:pt x="0" y="0"/>
                </a:lnTo>
                <a:close/>
              </a:path>
            </a:pathLst>
          </a:custGeom>
          <a:blipFill>
            <a:blip r:embed="rId13"/>
            <a:stretch>
              <a:fillRect l="0" t="0" r="0" b="0"/>
            </a:stretch>
          </a:blipFill>
        </p:spPr>
      </p:sp>
      <p:sp>
        <p:nvSpPr>
          <p:cNvPr name="TextBox 31" id="31"/>
          <p:cNvSpPr txBox="true"/>
          <p:nvPr/>
        </p:nvSpPr>
        <p:spPr>
          <a:xfrm rot="0">
            <a:off x="2203402" y="403432"/>
            <a:ext cx="13399300" cy="81250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What are the impacts of a linear economy?</a:t>
            </a:r>
          </a:p>
        </p:txBody>
      </p:sp>
      <p:sp>
        <p:nvSpPr>
          <p:cNvPr name="TextBox 32" id="32"/>
          <p:cNvSpPr txBox="true"/>
          <p:nvPr/>
        </p:nvSpPr>
        <p:spPr>
          <a:xfrm rot="0">
            <a:off x="606058" y="3406413"/>
            <a:ext cx="2585374" cy="967164"/>
          </a:xfrm>
          <a:prstGeom prst="rect">
            <a:avLst/>
          </a:prstGeom>
        </p:spPr>
        <p:txBody>
          <a:bodyPr anchor="t" rtlCol="false" tIns="0" lIns="0" bIns="0" rIns="0">
            <a:spAutoFit/>
          </a:bodyPr>
          <a:lstStyle/>
          <a:p>
            <a:pPr algn="l">
              <a:lnSpc>
                <a:spcPts val="7862"/>
              </a:lnSpc>
            </a:pPr>
            <a:r>
              <a:rPr lang="en-US" sz="5616">
                <a:solidFill>
                  <a:srgbClr val="000000"/>
                </a:solidFill>
                <a:latin typeface="Lato"/>
                <a:ea typeface="Lato"/>
                <a:cs typeface="Lato"/>
                <a:sym typeface="Lato"/>
              </a:rPr>
              <a:t>1.</a:t>
            </a:r>
          </a:p>
        </p:txBody>
      </p:sp>
      <p:sp>
        <p:nvSpPr>
          <p:cNvPr name="TextBox 33" id="33"/>
          <p:cNvSpPr txBox="true"/>
          <p:nvPr/>
        </p:nvSpPr>
        <p:spPr>
          <a:xfrm rot="0">
            <a:off x="582069" y="8523256"/>
            <a:ext cx="4247271" cy="967164"/>
          </a:xfrm>
          <a:prstGeom prst="rect">
            <a:avLst/>
          </a:prstGeom>
        </p:spPr>
        <p:txBody>
          <a:bodyPr anchor="t" rtlCol="false" tIns="0" lIns="0" bIns="0" rIns="0">
            <a:spAutoFit/>
          </a:bodyPr>
          <a:lstStyle/>
          <a:p>
            <a:pPr algn="l">
              <a:lnSpc>
                <a:spcPts val="7862"/>
              </a:lnSpc>
            </a:pPr>
            <a:r>
              <a:rPr lang="en-US" sz="5616">
                <a:solidFill>
                  <a:srgbClr val="000000"/>
                </a:solidFill>
                <a:latin typeface="Lato"/>
                <a:ea typeface="Lato"/>
                <a:cs typeface="Lato"/>
                <a:sym typeface="Lato"/>
              </a:rPr>
              <a:t>3.</a:t>
            </a:r>
          </a:p>
        </p:txBody>
      </p:sp>
      <p:sp>
        <p:nvSpPr>
          <p:cNvPr name="Freeform 34" id="34"/>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5" id="35"/>
          <p:cNvSpPr/>
          <p:nvPr/>
        </p:nvSpPr>
        <p:spPr>
          <a:xfrm flipH="false" flipV="false" rot="0">
            <a:off x="11676294" y="4373577"/>
            <a:ext cx="3831486" cy="1752593"/>
          </a:xfrm>
          <a:custGeom>
            <a:avLst/>
            <a:gdLst/>
            <a:ahLst/>
            <a:cxnLst/>
            <a:rect r="r" b="b" t="t" l="l"/>
            <a:pathLst>
              <a:path h="1752593" w="3831486">
                <a:moveTo>
                  <a:pt x="0" y="0"/>
                </a:moveTo>
                <a:lnTo>
                  <a:pt x="3831486" y="0"/>
                </a:lnTo>
                <a:lnTo>
                  <a:pt x="3831486" y="1752593"/>
                </a:lnTo>
                <a:lnTo>
                  <a:pt x="0" y="1752593"/>
                </a:lnTo>
                <a:lnTo>
                  <a:pt x="0" y="0"/>
                </a:lnTo>
                <a:close/>
              </a:path>
            </a:pathLst>
          </a:custGeom>
          <a:blipFill>
            <a:blip r:embed="rId16"/>
            <a:stretch>
              <a:fillRect l="-47763" t="-1064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409450" y="8946322"/>
            <a:ext cx="1014195" cy="887420"/>
          </a:xfrm>
          <a:custGeom>
            <a:avLst/>
            <a:gdLst/>
            <a:ahLst/>
            <a:cxnLst/>
            <a:rect r="r" b="b" t="t" l="l"/>
            <a:pathLst>
              <a:path h="887420" w="1014195">
                <a:moveTo>
                  <a:pt x="0" y="0"/>
                </a:moveTo>
                <a:lnTo>
                  <a:pt x="1014194" y="0"/>
                </a:lnTo>
                <a:lnTo>
                  <a:pt x="1014194" y="887421"/>
                </a:lnTo>
                <a:lnTo>
                  <a:pt x="0" y="887421"/>
                </a:lnTo>
                <a:lnTo>
                  <a:pt x="0" y="0"/>
                </a:lnTo>
                <a:close/>
              </a:path>
            </a:pathLst>
          </a:custGeom>
          <a:blipFill>
            <a:blip r:embed="rId3"/>
            <a:stretch>
              <a:fillRect l="0" t="0" r="0" b="0"/>
            </a:stretch>
          </a:blipFill>
        </p:spPr>
      </p:sp>
      <p:sp>
        <p:nvSpPr>
          <p:cNvPr name="Freeform 3" id="3"/>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198759" y="8773427"/>
            <a:ext cx="2089241" cy="1448965"/>
          </a:xfrm>
          <a:custGeom>
            <a:avLst/>
            <a:gdLst/>
            <a:ahLst/>
            <a:cxnLst/>
            <a:rect r="r" b="b" t="t" l="l"/>
            <a:pathLst>
              <a:path h="1448965" w="2089241">
                <a:moveTo>
                  <a:pt x="0" y="0"/>
                </a:moveTo>
                <a:lnTo>
                  <a:pt x="2089241" y="0"/>
                </a:lnTo>
                <a:lnTo>
                  <a:pt x="2089241" y="1448965"/>
                </a:lnTo>
                <a:lnTo>
                  <a:pt x="0" y="1448965"/>
                </a:lnTo>
                <a:lnTo>
                  <a:pt x="0" y="0"/>
                </a:lnTo>
                <a:close/>
              </a:path>
            </a:pathLst>
          </a:custGeom>
          <a:blipFill>
            <a:blip r:embed="rId6"/>
            <a:stretch>
              <a:fillRect l="0" t="0" r="0" b="0"/>
            </a:stretch>
          </a:blipFill>
        </p:spPr>
      </p:sp>
      <p:grpSp>
        <p:nvGrpSpPr>
          <p:cNvPr name="Group 5" id="5"/>
          <p:cNvGrpSpPr/>
          <p:nvPr/>
        </p:nvGrpSpPr>
        <p:grpSpPr>
          <a:xfrm rot="0">
            <a:off x="459637" y="2362207"/>
            <a:ext cx="2070925" cy="2618411"/>
            <a:chOff x="0" y="0"/>
            <a:chExt cx="2761233" cy="3491215"/>
          </a:xfrm>
        </p:grpSpPr>
        <p:sp>
          <p:nvSpPr>
            <p:cNvPr name="Freeform 6" id="6"/>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2070366">
            <a:off x="5083057" y="3019490"/>
            <a:ext cx="5700968" cy="5700968"/>
          </a:xfrm>
          <a:custGeom>
            <a:avLst/>
            <a:gdLst/>
            <a:ahLst/>
            <a:cxnLst/>
            <a:rect r="r" b="b" t="t" l="l"/>
            <a:pathLst>
              <a:path h="5700968" w="5700968">
                <a:moveTo>
                  <a:pt x="0" y="0"/>
                </a:moveTo>
                <a:lnTo>
                  <a:pt x="5700968" y="0"/>
                </a:lnTo>
                <a:lnTo>
                  <a:pt x="5700968" y="5700968"/>
                </a:lnTo>
                <a:lnTo>
                  <a:pt x="0" y="570096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9334538" y="8005366"/>
            <a:ext cx="1428285" cy="1441388"/>
          </a:xfrm>
          <a:custGeom>
            <a:avLst/>
            <a:gdLst/>
            <a:ahLst/>
            <a:cxnLst/>
            <a:rect r="r" b="b" t="t" l="l"/>
            <a:pathLst>
              <a:path h="1441388" w="1428285">
                <a:moveTo>
                  <a:pt x="0" y="0"/>
                </a:moveTo>
                <a:lnTo>
                  <a:pt x="1428285" y="0"/>
                </a:lnTo>
                <a:lnTo>
                  <a:pt x="1428285" y="1441388"/>
                </a:lnTo>
                <a:lnTo>
                  <a:pt x="0" y="144138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0234775" y="2347178"/>
            <a:ext cx="1181445" cy="1083975"/>
          </a:xfrm>
          <a:custGeom>
            <a:avLst/>
            <a:gdLst/>
            <a:ahLst/>
            <a:cxnLst/>
            <a:rect r="r" b="b" t="t" l="l"/>
            <a:pathLst>
              <a:path h="1083975" w="1181445">
                <a:moveTo>
                  <a:pt x="0" y="0"/>
                </a:moveTo>
                <a:lnTo>
                  <a:pt x="1181445" y="0"/>
                </a:lnTo>
                <a:lnTo>
                  <a:pt x="1181445" y="1083975"/>
                </a:lnTo>
                <a:lnTo>
                  <a:pt x="0" y="108397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1145655" y="4152748"/>
            <a:ext cx="974834" cy="1096859"/>
          </a:xfrm>
          <a:custGeom>
            <a:avLst/>
            <a:gdLst/>
            <a:ahLst/>
            <a:cxnLst/>
            <a:rect r="r" b="b" t="t" l="l"/>
            <a:pathLst>
              <a:path h="1096859" w="974834">
                <a:moveTo>
                  <a:pt x="0" y="0"/>
                </a:moveTo>
                <a:lnTo>
                  <a:pt x="974833" y="0"/>
                </a:lnTo>
                <a:lnTo>
                  <a:pt x="974833" y="1096860"/>
                </a:lnTo>
                <a:lnTo>
                  <a:pt x="0" y="109686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10670927" y="6136645"/>
            <a:ext cx="2899122" cy="1931540"/>
          </a:xfrm>
          <a:custGeom>
            <a:avLst/>
            <a:gdLst/>
            <a:ahLst/>
            <a:cxnLst/>
            <a:rect r="r" b="b" t="t" l="l"/>
            <a:pathLst>
              <a:path h="1931540" w="2899122">
                <a:moveTo>
                  <a:pt x="0" y="0"/>
                </a:moveTo>
                <a:lnTo>
                  <a:pt x="2899123" y="0"/>
                </a:lnTo>
                <a:lnTo>
                  <a:pt x="2899123" y="1931540"/>
                </a:lnTo>
                <a:lnTo>
                  <a:pt x="0" y="1931540"/>
                </a:lnTo>
                <a:lnTo>
                  <a:pt x="0" y="0"/>
                </a:lnTo>
                <a:close/>
              </a:path>
            </a:pathLst>
          </a:custGeom>
          <a:blipFill>
            <a:blip r:embed="rId19"/>
            <a:stretch>
              <a:fillRect l="0" t="0" r="0" b="0"/>
            </a:stretch>
          </a:blipFill>
        </p:spPr>
      </p:sp>
      <p:sp>
        <p:nvSpPr>
          <p:cNvPr name="Freeform 13" id="13"/>
          <p:cNvSpPr/>
          <p:nvPr/>
        </p:nvSpPr>
        <p:spPr>
          <a:xfrm flipH="false" flipV="false" rot="0">
            <a:off x="8947842" y="2209461"/>
            <a:ext cx="1100839" cy="1161835"/>
          </a:xfrm>
          <a:custGeom>
            <a:avLst/>
            <a:gdLst/>
            <a:ahLst/>
            <a:cxnLst/>
            <a:rect r="r" b="b" t="t" l="l"/>
            <a:pathLst>
              <a:path h="1161835" w="1100839">
                <a:moveTo>
                  <a:pt x="0" y="0"/>
                </a:moveTo>
                <a:lnTo>
                  <a:pt x="1100839" y="0"/>
                </a:lnTo>
                <a:lnTo>
                  <a:pt x="1100839" y="1161835"/>
                </a:lnTo>
                <a:lnTo>
                  <a:pt x="0" y="1161835"/>
                </a:lnTo>
                <a:lnTo>
                  <a:pt x="0" y="0"/>
                </a:lnTo>
                <a:close/>
              </a:path>
            </a:pathLst>
          </a:custGeom>
          <a:blipFill>
            <a:blip r:embed="rId20"/>
            <a:stretch>
              <a:fillRect l="0" t="0" r="0" b="0"/>
            </a:stretch>
          </a:blipFill>
        </p:spPr>
      </p:sp>
      <p:sp>
        <p:nvSpPr>
          <p:cNvPr name="Freeform 14" id="14"/>
          <p:cNvSpPr/>
          <p:nvPr/>
        </p:nvSpPr>
        <p:spPr>
          <a:xfrm flipH="false" flipV="false" rot="0">
            <a:off x="4441960" y="7578033"/>
            <a:ext cx="2899122" cy="1931540"/>
          </a:xfrm>
          <a:custGeom>
            <a:avLst/>
            <a:gdLst/>
            <a:ahLst/>
            <a:cxnLst/>
            <a:rect r="r" b="b" t="t" l="l"/>
            <a:pathLst>
              <a:path h="1931540" w="2899122">
                <a:moveTo>
                  <a:pt x="0" y="0"/>
                </a:moveTo>
                <a:lnTo>
                  <a:pt x="2899122" y="0"/>
                </a:lnTo>
                <a:lnTo>
                  <a:pt x="2899122" y="1931540"/>
                </a:lnTo>
                <a:lnTo>
                  <a:pt x="0" y="1931540"/>
                </a:lnTo>
                <a:lnTo>
                  <a:pt x="0" y="0"/>
                </a:lnTo>
                <a:close/>
              </a:path>
            </a:pathLst>
          </a:custGeom>
          <a:blipFill>
            <a:blip r:embed="rId19"/>
            <a:stretch>
              <a:fillRect l="0" t="0" r="0" b="0"/>
            </a:stretch>
          </a:blipFill>
        </p:spPr>
      </p:sp>
      <p:sp>
        <p:nvSpPr>
          <p:cNvPr name="Freeform 15" id="15"/>
          <p:cNvSpPr/>
          <p:nvPr/>
        </p:nvSpPr>
        <p:spPr>
          <a:xfrm flipH="false" flipV="false" rot="0">
            <a:off x="3219409" y="5685500"/>
            <a:ext cx="1548371" cy="1602454"/>
          </a:xfrm>
          <a:custGeom>
            <a:avLst/>
            <a:gdLst/>
            <a:ahLst/>
            <a:cxnLst/>
            <a:rect r="r" b="b" t="t" l="l"/>
            <a:pathLst>
              <a:path h="1602454" w="1548371">
                <a:moveTo>
                  <a:pt x="0" y="0"/>
                </a:moveTo>
                <a:lnTo>
                  <a:pt x="1548370" y="0"/>
                </a:lnTo>
                <a:lnTo>
                  <a:pt x="1548370" y="1602454"/>
                </a:lnTo>
                <a:lnTo>
                  <a:pt x="0" y="160245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6" id="16"/>
          <p:cNvSpPr/>
          <p:nvPr/>
        </p:nvSpPr>
        <p:spPr>
          <a:xfrm flipH="false" flipV="false" rot="0">
            <a:off x="3598508" y="3467546"/>
            <a:ext cx="2899122" cy="1931540"/>
          </a:xfrm>
          <a:custGeom>
            <a:avLst/>
            <a:gdLst/>
            <a:ahLst/>
            <a:cxnLst/>
            <a:rect r="r" b="b" t="t" l="l"/>
            <a:pathLst>
              <a:path h="1931540" w="2899122">
                <a:moveTo>
                  <a:pt x="0" y="0"/>
                </a:moveTo>
                <a:lnTo>
                  <a:pt x="2899122" y="0"/>
                </a:lnTo>
                <a:lnTo>
                  <a:pt x="2899122" y="1931540"/>
                </a:lnTo>
                <a:lnTo>
                  <a:pt x="0" y="1931540"/>
                </a:lnTo>
                <a:lnTo>
                  <a:pt x="0" y="0"/>
                </a:lnTo>
                <a:close/>
              </a:path>
            </a:pathLst>
          </a:custGeom>
          <a:blipFill>
            <a:blip r:embed="rId19"/>
            <a:stretch>
              <a:fillRect l="0" t="0" r="0" b="0"/>
            </a:stretch>
          </a:blipFill>
        </p:spPr>
      </p:sp>
      <p:sp>
        <p:nvSpPr>
          <p:cNvPr name="Freeform 17" id="17"/>
          <p:cNvSpPr/>
          <p:nvPr/>
        </p:nvSpPr>
        <p:spPr>
          <a:xfrm flipH="false" flipV="false" rot="0">
            <a:off x="5005926" y="2209461"/>
            <a:ext cx="1161835" cy="1161835"/>
          </a:xfrm>
          <a:custGeom>
            <a:avLst/>
            <a:gdLst/>
            <a:ahLst/>
            <a:cxnLst/>
            <a:rect r="r" b="b" t="t" l="l"/>
            <a:pathLst>
              <a:path h="1161835" w="1161835">
                <a:moveTo>
                  <a:pt x="0" y="0"/>
                </a:moveTo>
                <a:lnTo>
                  <a:pt x="1161835" y="0"/>
                </a:lnTo>
                <a:lnTo>
                  <a:pt x="1161835" y="1161835"/>
                </a:lnTo>
                <a:lnTo>
                  <a:pt x="0" y="1161835"/>
                </a:lnTo>
                <a:lnTo>
                  <a:pt x="0" y="0"/>
                </a:lnTo>
                <a:close/>
              </a:path>
            </a:pathLst>
          </a:custGeom>
          <a:blipFill>
            <a:blip r:embed="rId23"/>
            <a:stretch>
              <a:fillRect l="0" t="0" r="0" b="0"/>
            </a:stretch>
          </a:blipFill>
        </p:spPr>
      </p:sp>
      <p:sp>
        <p:nvSpPr>
          <p:cNvPr name="TextBox 18" id="18"/>
          <p:cNvSpPr txBox="true"/>
          <p:nvPr/>
        </p:nvSpPr>
        <p:spPr>
          <a:xfrm rot="0">
            <a:off x="2203402" y="384382"/>
            <a:ext cx="10683354"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The circular economy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516474" y="6926676"/>
            <a:ext cx="7155176"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Reduces carbon footprint</a:t>
            </a:r>
          </a:p>
        </p:txBody>
      </p:sp>
      <p:sp>
        <p:nvSpPr>
          <p:cNvPr name="Freeform 9" id="9"/>
          <p:cNvSpPr/>
          <p:nvPr/>
        </p:nvSpPr>
        <p:spPr>
          <a:xfrm flipH="false" flipV="false" rot="0">
            <a:off x="9216124" y="6630627"/>
            <a:ext cx="2376307" cy="1357465"/>
          </a:xfrm>
          <a:custGeom>
            <a:avLst/>
            <a:gdLst/>
            <a:ahLst/>
            <a:cxnLst/>
            <a:rect r="r" b="b" t="t" l="l"/>
            <a:pathLst>
              <a:path h="1357465" w="2376307">
                <a:moveTo>
                  <a:pt x="0" y="0"/>
                </a:moveTo>
                <a:lnTo>
                  <a:pt x="2376307" y="0"/>
                </a:lnTo>
                <a:lnTo>
                  <a:pt x="2376307" y="1357465"/>
                </a:lnTo>
                <a:lnTo>
                  <a:pt x="0" y="1357465"/>
                </a:lnTo>
                <a:lnTo>
                  <a:pt x="0" y="0"/>
                </a:lnTo>
                <a:close/>
              </a:path>
            </a:pathLst>
          </a:custGeom>
          <a:blipFill>
            <a:blip r:embed="rId11"/>
            <a:stretch>
              <a:fillRect l="0" t="0" r="0" b="0"/>
            </a:stretch>
          </a:blipFill>
        </p:spPr>
      </p:sp>
      <p:grpSp>
        <p:nvGrpSpPr>
          <p:cNvPr name="Group 10" id="10"/>
          <p:cNvGrpSpPr/>
          <p:nvPr/>
        </p:nvGrpSpPr>
        <p:grpSpPr>
          <a:xfrm rot="0">
            <a:off x="12953212" y="7452591"/>
            <a:ext cx="99582" cy="39304"/>
            <a:chOff x="0" y="0"/>
            <a:chExt cx="669290" cy="264160"/>
          </a:xfrm>
        </p:grpSpPr>
        <p:sp>
          <p:nvSpPr>
            <p:cNvPr name="Freeform 11" id="11"/>
            <p:cNvSpPr/>
            <p:nvPr/>
          </p:nvSpPr>
          <p:spPr>
            <a:xfrm flipH="false" flipV="false" rot="0">
              <a:off x="48260" y="31750"/>
              <a:ext cx="575310" cy="181610"/>
            </a:xfrm>
            <a:custGeom>
              <a:avLst/>
              <a:gdLst/>
              <a:ahLst/>
              <a:cxnLst/>
              <a:rect r="r" b="b" t="t" l="l"/>
              <a:pathLst>
                <a:path h="181610" w="575310">
                  <a:moveTo>
                    <a:pt x="496570" y="177800"/>
                  </a:moveTo>
                  <a:cubicBezTo>
                    <a:pt x="34290" y="168910"/>
                    <a:pt x="25400" y="158750"/>
                    <a:pt x="16510" y="146050"/>
                  </a:cubicBezTo>
                  <a:cubicBezTo>
                    <a:pt x="6350" y="132080"/>
                    <a:pt x="0" y="113030"/>
                    <a:pt x="2540" y="95250"/>
                  </a:cubicBezTo>
                  <a:cubicBezTo>
                    <a:pt x="5080" y="74930"/>
                    <a:pt x="24130" y="43180"/>
                    <a:pt x="41910" y="30480"/>
                  </a:cubicBezTo>
                  <a:cubicBezTo>
                    <a:pt x="55880" y="20320"/>
                    <a:pt x="74930" y="17780"/>
                    <a:pt x="91440" y="19050"/>
                  </a:cubicBezTo>
                  <a:cubicBezTo>
                    <a:pt x="107950" y="21590"/>
                    <a:pt x="127000" y="27940"/>
                    <a:pt x="138430" y="41910"/>
                  </a:cubicBezTo>
                  <a:cubicBezTo>
                    <a:pt x="152400" y="57150"/>
                    <a:pt x="165100" y="92710"/>
                    <a:pt x="162560" y="113030"/>
                  </a:cubicBezTo>
                  <a:cubicBezTo>
                    <a:pt x="161290" y="130810"/>
                    <a:pt x="149860" y="147320"/>
                    <a:pt x="138430" y="158750"/>
                  </a:cubicBezTo>
                  <a:cubicBezTo>
                    <a:pt x="127000" y="170180"/>
                    <a:pt x="109220" y="180340"/>
                    <a:pt x="91440" y="180340"/>
                  </a:cubicBezTo>
                  <a:cubicBezTo>
                    <a:pt x="71120" y="181610"/>
                    <a:pt x="35560" y="168910"/>
                    <a:pt x="21590" y="152400"/>
                  </a:cubicBezTo>
                  <a:cubicBezTo>
                    <a:pt x="6350" y="135890"/>
                    <a:pt x="1270" y="99060"/>
                    <a:pt x="5080" y="78740"/>
                  </a:cubicBezTo>
                  <a:cubicBezTo>
                    <a:pt x="8890" y="60960"/>
                    <a:pt x="21590" y="45720"/>
                    <a:pt x="34290" y="35560"/>
                  </a:cubicBezTo>
                  <a:cubicBezTo>
                    <a:pt x="46990" y="25400"/>
                    <a:pt x="58420" y="22860"/>
                    <a:pt x="82550" y="19050"/>
                  </a:cubicBezTo>
                  <a:cubicBezTo>
                    <a:pt x="157480" y="7620"/>
                    <a:pt x="467360" y="0"/>
                    <a:pt x="533400" y="30480"/>
                  </a:cubicBezTo>
                  <a:cubicBezTo>
                    <a:pt x="554990" y="41910"/>
                    <a:pt x="563880" y="55880"/>
                    <a:pt x="568960" y="72390"/>
                  </a:cubicBezTo>
                  <a:cubicBezTo>
                    <a:pt x="575310" y="88900"/>
                    <a:pt x="575310" y="111760"/>
                    <a:pt x="568960" y="128270"/>
                  </a:cubicBezTo>
                  <a:cubicBezTo>
                    <a:pt x="563880" y="143510"/>
                    <a:pt x="546100" y="161290"/>
                    <a:pt x="533400" y="168910"/>
                  </a:cubicBezTo>
                  <a:cubicBezTo>
                    <a:pt x="521970" y="176530"/>
                    <a:pt x="496570" y="177800"/>
                    <a:pt x="496570" y="177800"/>
                  </a:cubicBezTo>
                </a:path>
              </a:pathLst>
            </a:custGeom>
            <a:solidFill>
              <a:srgbClr val="E7191F"/>
            </a:solidFill>
            <a:ln cap="sq">
              <a:noFill/>
              <a:prstDash val="solid"/>
              <a:miter/>
            </a:ln>
          </p:spPr>
        </p:sp>
      </p:grpSp>
      <p:grpSp>
        <p:nvGrpSpPr>
          <p:cNvPr name="Group 12" id="12"/>
          <p:cNvGrpSpPr/>
          <p:nvPr/>
        </p:nvGrpSpPr>
        <p:grpSpPr>
          <a:xfrm rot="0">
            <a:off x="12809791" y="7475267"/>
            <a:ext cx="119990" cy="40437"/>
            <a:chOff x="0" y="0"/>
            <a:chExt cx="806450" cy="271780"/>
          </a:xfrm>
        </p:grpSpPr>
        <p:sp>
          <p:nvSpPr>
            <p:cNvPr name="Freeform 13" id="13"/>
            <p:cNvSpPr/>
            <p:nvPr/>
          </p:nvSpPr>
          <p:spPr>
            <a:xfrm flipH="false" flipV="false" rot="0">
              <a:off x="49530" y="34290"/>
              <a:ext cx="707390" cy="187960"/>
            </a:xfrm>
            <a:custGeom>
              <a:avLst/>
              <a:gdLst/>
              <a:ahLst/>
              <a:cxnLst/>
              <a:rect r="r" b="b" t="t" l="l"/>
              <a:pathLst>
                <a:path h="187960" w="707390">
                  <a:moveTo>
                    <a:pt x="632460" y="165100"/>
                  </a:moveTo>
                  <a:cubicBezTo>
                    <a:pt x="106680" y="167640"/>
                    <a:pt x="96520" y="185420"/>
                    <a:pt x="78740" y="186690"/>
                  </a:cubicBezTo>
                  <a:cubicBezTo>
                    <a:pt x="62230" y="187960"/>
                    <a:pt x="45720" y="185420"/>
                    <a:pt x="34290" y="175260"/>
                  </a:cubicBezTo>
                  <a:cubicBezTo>
                    <a:pt x="19050" y="163830"/>
                    <a:pt x="1270" y="137160"/>
                    <a:pt x="1270" y="116840"/>
                  </a:cubicBezTo>
                  <a:cubicBezTo>
                    <a:pt x="1270" y="97790"/>
                    <a:pt x="16510" y="68580"/>
                    <a:pt x="31750" y="57150"/>
                  </a:cubicBezTo>
                  <a:cubicBezTo>
                    <a:pt x="43180" y="46990"/>
                    <a:pt x="60960" y="43180"/>
                    <a:pt x="74930" y="43180"/>
                  </a:cubicBezTo>
                  <a:cubicBezTo>
                    <a:pt x="88900" y="44450"/>
                    <a:pt x="106680" y="49530"/>
                    <a:pt x="118110" y="59690"/>
                  </a:cubicBezTo>
                  <a:cubicBezTo>
                    <a:pt x="130810" y="72390"/>
                    <a:pt x="144780" y="102870"/>
                    <a:pt x="144780" y="121920"/>
                  </a:cubicBezTo>
                  <a:cubicBezTo>
                    <a:pt x="144780" y="137160"/>
                    <a:pt x="135890" y="152400"/>
                    <a:pt x="125730" y="163830"/>
                  </a:cubicBezTo>
                  <a:cubicBezTo>
                    <a:pt x="116840" y="173990"/>
                    <a:pt x="101600" y="184150"/>
                    <a:pt x="86360" y="185420"/>
                  </a:cubicBezTo>
                  <a:cubicBezTo>
                    <a:pt x="67310" y="187960"/>
                    <a:pt x="35560" y="180340"/>
                    <a:pt x="21590" y="166370"/>
                  </a:cubicBezTo>
                  <a:cubicBezTo>
                    <a:pt x="7620" y="152400"/>
                    <a:pt x="0" y="120650"/>
                    <a:pt x="2540" y="101600"/>
                  </a:cubicBezTo>
                  <a:cubicBezTo>
                    <a:pt x="3810" y="86360"/>
                    <a:pt x="11430" y="73660"/>
                    <a:pt x="25400" y="62230"/>
                  </a:cubicBezTo>
                  <a:cubicBezTo>
                    <a:pt x="46990" y="43180"/>
                    <a:pt x="85090" y="29210"/>
                    <a:pt x="137160" y="20320"/>
                  </a:cubicBezTo>
                  <a:cubicBezTo>
                    <a:pt x="242570" y="0"/>
                    <a:pt x="553720" y="2540"/>
                    <a:pt x="632460" y="16510"/>
                  </a:cubicBezTo>
                  <a:cubicBezTo>
                    <a:pt x="657860" y="21590"/>
                    <a:pt x="669290" y="24130"/>
                    <a:pt x="681990" y="35560"/>
                  </a:cubicBezTo>
                  <a:cubicBezTo>
                    <a:pt x="693420" y="46990"/>
                    <a:pt x="704850" y="64770"/>
                    <a:pt x="706120" y="82550"/>
                  </a:cubicBezTo>
                  <a:cubicBezTo>
                    <a:pt x="707390" y="101600"/>
                    <a:pt x="694690" y="133350"/>
                    <a:pt x="681990" y="146050"/>
                  </a:cubicBezTo>
                  <a:cubicBezTo>
                    <a:pt x="669290" y="158750"/>
                    <a:pt x="632460" y="165100"/>
                    <a:pt x="632460" y="165100"/>
                  </a:cubicBezTo>
                </a:path>
              </a:pathLst>
            </a:custGeom>
            <a:solidFill>
              <a:srgbClr val="E7191F"/>
            </a:solidFill>
            <a:ln cap="sq">
              <a:noFill/>
              <a:prstDash val="solid"/>
              <a:miter/>
            </a:ln>
          </p:spPr>
        </p:sp>
      </p:grpSp>
      <p:grpSp>
        <p:nvGrpSpPr>
          <p:cNvPr name="Group 14" id="14"/>
          <p:cNvGrpSpPr/>
          <p:nvPr/>
        </p:nvGrpSpPr>
        <p:grpSpPr>
          <a:xfrm rot="0">
            <a:off x="12675818" y="7500776"/>
            <a:ext cx="105818" cy="54798"/>
            <a:chOff x="0" y="0"/>
            <a:chExt cx="711200" cy="368300"/>
          </a:xfrm>
        </p:grpSpPr>
        <p:sp>
          <p:nvSpPr>
            <p:cNvPr name="Freeform 15" id="15"/>
            <p:cNvSpPr/>
            <p:nvPr/>
          </p:nvSpPr>
          <p:spPr>
            <a:xfrm flipH="false" flipV="false" rot="0">
              <a:off x="48260" y="49530"/>
              <a:ext cx="612140" cy="270510"/>
            </a:xfrm>
            <a:custGeom>
              <a:avLst/>
              <a:gdLst/>
              <a:ahLst/>
              <a:cxnLst/>
              <a:rect r="r" b="b" t="t" l="l"/>
              <a:pathLst>
                <a:path h="270510" w="612140">
                  <a:moveTo>
                    <a:pt x="551180" y="147320"/>
                  </a:moveTo>
                  <a:cubicBezTo>
                    <a:pt x="222250" y="215900"/>
                    <a:pt x="128270" y="265430"/>
                    <a:pt x="82550" y="267970"/>
                  </a:cubicBezTo>
                  <a:cubicBezTo>
                    <a:pt x="62230" y="269240"/>
                    <a:pt x="50800" y="266700"/>
                    <a:pt x="38100" y="257810"/>
                  </a:cubicBezTo>
                  <a:cubicBezTo>
                    <a:pt x="22860" y="247650"/>
                    <a:pt x="3810" y="219710"/>
                    <a:pt x="2540" y="200660"/>
                  </a:cubicBezTo>
                  <a:cubicBezTo>
                    <a:pt x="1270" y="180340"/>
                    <a:pt x="16510" y="151130"/>
                    <a:pt x="30480" y="138430"/>
                  </a:cubicBezTo>
                  <a:cubicBezTo>
                    <a:pt x="41910" y="128270"/>
                    <a:pt x="59690" y="123190"/>
                    <a:pt x="74930" y="123190"/>
                  </a:cubicBezTo>
                  <a:cubicBezTo>
                    <a:pt x="92710" y="125730"/>
                    <a:pt x="123190" y="140970"/>
                    <a:pt x="134620" y="154940"/>
                  </a:cubicBezTo>
                  <a:cubicBezTo>
                    <a:pt x="144780" y="167640"/>
                    <a:pt x="147320" y="185420"/>
                    <a:pt x="147320" y="199390"/>
                  </a:cubicBezTo>
                  <a:cubicBezTo>
                    <a:pt x="146050" y="214630"/>
                    <a:pt x="139700" y="231140"/>
                    <a:pt x="129540" y="242570"/>
                  </a:cubicBezTo>
                  <a:cubicBezTo>
                    <a:pt x="120650" y="254000"/>
                    <a:pt x="104140" y="264160"/>
                    <a:pt x="90170" y="266700"/>
                  </a:cubicBezTo>
                  <a:cubicBezTo>
                    <a:pt x="76200" y="270510"/>
                    <a:pt x="58420" y="269240"/>
                    <a:pt x="44450" y="261620"/>
                  </a:cubicBezTo>
                  <a:cubicBezTo>
                    <a:pt x="27940" y="252730"/>
                    <a:pt x="7620" y="226060"/>
                    <a:pt x="3810" y="208280"/>
                  </a:cubicBezTo>
                  <a:cubicBezTo>
                    <a:pt x="0" y="193040"/>
                    <a:pt x="3810" y="175260"/>
                    <a:pt x="10160" y="162560"/>
                  </a:cubicBezTo>
                  <a:cubicBezTo>
                    <a:pt x="17780" y="149860"/>
                    <a:pt x="26670" y="140970"/>
                    <a:pt x="44450" y="130810"/>
                  </a:cubicBezTo>
                  <a:cubicBezTo>
                    <a:pt x="83820" y="106680"/>
                    <a:pt x="189230" y="81280"/>
                    <a:pt x="266700" y="60960"/>
                  </a:cubicBezTo>
                  <a:cubicBezTo>
                    <a:pt x="347980" y="38100"/>
                    <a:pt x="464820" y="0"/>
                    <a:pt x="521970" y="1270"/>
                  </a:cubicBezTo>
                  <a:cubicBezTo>
                    <a:pt x="551180" y="2540"/>
                    <a:pt x="574040" y="8890"/>
                    <a:pt x="588010" y="21590"/>
                  </a:cubicBezTo>
                  <a:cubicBezTo>
                    <a:pt x="601980" y="31750"/>
                    <a:pt x="609600" y="52070"/>
                    <a:pt x="610870" y="68580"/>
                  </a:cubicBezTo>
                  <a:cubicBezTo>
                    <a:pt x="612140" y="85090"/>
                    <a:pt x="605790" y="106680"/>
                    <a:pt x="595630" y="119380"/>
                  </a:cubicBezTo>
                  <a:cubicBezTo>
                    <a:pt x="586740" y="132080"/>
                    <a:pt x="551180" y="147320"/>
                    <a:pt x="551180" y="147320"/>
                  </a:cubicBezTo>
                </a:path>
              </a:pathLst>
            </a:custGeom>
            <a:solidFill>
              <a:srgbClr val="E7191F"/>
            </a:solidFill>
            <a:ln cap="sq">
              <a:noFill/>
              <a:prstDash val="solid"/>
              <a:miter/>
            </a:ln>
          </p:spPr>
        </p:sp>
      </p:grpSp>
      <p:grpSp>
        <p:nvGrpSpPr>
          <p:cNvPr name="Group 16" id="16"/>
          <p:cNvGrpSpPr/>
          <p:nvPr/>
        </p:nvGrpSpPr>
        <p:grpSpPr>
          <a:xfrm rot="0">
            <a:off x="12501786" y="7533277"/>
            <a:ext cx="98826" cy="55365"/>
            <a:chOff x="0" y="0"/>
            <a:chExt cx="664210" cy="372110"/>
          </a:xfrm>
        </p:grpSpPr>
        <p:sp>
          <p:nvSpPr>
            <p:cNvPr name="Freeform 17" id="17"/>
            <p:cNvSpPr/>
            <p:nvPr/>
          </p:nvSpPr>
          <p:spPr>
            <a:xfrm flipH="false" flipV="false" rot="0">
              <a:off x="49530" y="45720"/>
              <a:ext cx="566420" cy="276860"/>
            </a:xfrm>
            <a:custGeom>
              <a:avLst/>
              <a:gdLst/>
              <a:ahLst/>
              <a:cxnLst/>
              <a:rect r="r" b="b" t="t" l="l"/>
              <a:pathLst>
                <a:path h="276860" w="566420">
                  <a:moveTo>
                    <a:pt x="510540" y="151130"/>
                  </a:moveTo>
                  <a:cubicBezTo>
                    <a:pt x="53340" y="274320"/>
                    <a:pt x="43180" y="270510"/>
                    <a:pt x="30480" y="259080"/>
                  </a:cubicBezTo>
                  <a:cubicBezTo>
                    <a:pt x="16510" y="246380"/>
                    <a:pt x="2540" y="215900"/>
                    <a:pt x="1270" y="196850"/>
                  </a:cubicBezTo>
                  <a:cubicBezTo>
                    <a:pt x="1270" y="180340"/>
                    <a:pt x="10160" y="163830"/>
                    <a:pt x="19050" y="152400"/>
                  </a:cubicBezTo>
                  <a:cubicBezTo>
                    <a:pt x="29210" y="140970"/>
                    <a:pt x="44450" y="130810"/>
                    <a:pt x="59690" y="128270"/>
                  </a:cubicBezTo>
                  <a:cubicBezTo>
                    <a:pt x="78740" y="125730"/>
                    <a:pt x="111760" y="132080"/>
                    <a:pt x="127000" y="146050"/>
                  </a:cubicBezTo>
                  <a:cubicBezTo>
                    <a:pt x="142240" y="161290"/>
                    <a:pt x="152400" y="191770"/>
                    <a:pt x="148590" y="212090"/>
                  </a:cubicBezTo>
                  <a:cubicBezTo>
                    <a:pt x="146050" y="232410"/>
                    <a:pt x="123190" y="257810"/>
                    <a:pt x="106680" y="267970"/>
                  </a:cubicBezTo>
                  <a:cubicBezTo>
                    <a:pt x="92710" y="275590"/>
                    <a:pt x="74930" y="276860"/>
                    <a:pt x="59690" y="273050"/>
                  </a:cubicBezTo>
                  <a:cubicBezTo>
                    <a:pt x="41910" y="266700"/>
                    <a:pt x="13970" y="246380"/>
                    <a:pt x="7620" y="227330"/>
                  </a:cubicBezTo>
                  <a:cubicBezTo>
                    <a:pt x="0" y="208280"/>
                    <a:pt x="5080" y="175260"/>
                    <a:pt x="13970" y="158750"/>
                  </a:cubicBezTo>
                  <a:cubicBezTo>
                    <a:pt x="22860" y="144780"/>
                    <a:pt x="35560" y="139700"/>
                    <a:pt x="52070" y="130810"/>
                  </a:cubicBezTo>
                  <a:cubicBezTo>
                    <a:pt x="78740" y="115570"/>
                    <a:pt x="116840" y="105410"/>
                    <a:pt x="163830" y="91440"/>
                  </a:cubicBezTo>
                  <a:cubicBezTo>
                    <a:pt x="246380" y="66040"/>
                    <a:pt x="450850" y="0"/>
                    <a:pt x="504190" y="5080"/>
                  </a:cubicBezTo>
                  <a:cubicBezTo>
                    <a:pt x="520700" y="6350"/>
                    <a:pt x="527050" y="11430"/>
                    <a:pt x="535940" y="20320"/>
                  </a:cubicBezTo>
                  <a:cubicBezTo>
                    <a:pt x="547370" y="30480"/>
                    <a:pt x="560070" y="49530"/>
                    <a:pt x="563880" y="66040"/>
                  </a:cubicBezTo>
                  <a:cubicBezTo>
                    <a:pt x="566420" y="82550"/>
                    <a:pt x="561340" y="104140"/>
                    <a:pt x="553720" y="118110"/>
                  </a:cubicBezTo>
                  <a:cubicBezTo>
                    <a:pt x="544830" y="132080"/>
                    <a:pt x="510540" y="151130"/>
                    <a:pt x="510540" y="151130"/>
                  </a:cubicBezTo>
                </a:path>
              </a:pathLst>
            </a:custGeom>
            <a:solidFill>
              <a:srgbClr val="E7191F"/>
            </a:solidFill>
            <a:ln cap="sq">
              <a:noFill/>
              <a:prstDash val="solid"/>
              <a:miter/>
            </a:ln>
          </p:spPr>
        </p:sp>
      </p:grpSp>
      <p:grpSp>
        <p:nvGrpSpPr>
          <p:cNvPr name="Group 18" id="18"/>
          <p:cNvGrpSpPr/>
          <p:nvPr/>
        </p:nvGrpSpPr>
        <p:grpSpPr>
          <a:xfrm rot="0">
            <a:off x="12370836" y="7558031"/>
            <a:ext cx="89189" cy="63869"/>
            <a:chOff x="0" y="0"/>
            <a:chExt cx="599440" cy="429260"/>
          </a:xfrm>
        </p:grpSpPr>
        <p:sp>
          <p:nvSpPr>
            <p:cNvPr name="Freeform 19" id="19"/>
            <p:cNvSpPr/>
            <p:nvPr/>
          </p:nvSpPr>
          <p:spPr>
            <a:xfrm flipH="false" flipV="false" rot="0">
              <a:off x="46990" y="50800"/>
              <a:ext cx="502920" cy="328930"/>
            </a:xfrm>
            <a:custGeom>
              <a:avLst/>
              <a:gdLst/>
              <a:ahLst/>
              <a:cxnLst/>
              <a:rect r="r" b="b" t="t" l="l"/>
              <a:pathLst>
                <a:path h="328930" w="502920">
                  <a:moveTo>
                    <a:pt x="458470" y="147320"/>
                  </a:moveTo>
                  <a:cubicBezTo>
                    <a:pt x="160020" y="309880"/>
                    <a:pt x="118110" y="326390"/>
                    <a:pt x="87630" y="327660"/>
                  </a:cubicBezTo>
                  <a:cubicBezTo>
                    <a:pt x="67310" y="327660"/>
                    <a:pt x="52070" y="322580"/>
                    <a:pt x="38100" y="313690"/>
                  </a:cubicBezTo>
                  <a:cubicBezTo>
                    <a:pt x="25400" y="304800"/>
                    <a:pt x="11430" y="289560"/>
                    <a:pt x="7620" y="273050"/>
                  </a:cubicBezTo>
                  <a:cubicBezTo>
                    <a:pt x="2540" y="254000"/>
                    <a:pt x="8890" y="217170"/>
                    <a:pt x="19050" y="199390"/>
                  </a:cubicBezTo>
                  <a:cubicBezTo>
                    <a:pt x="27940" y="185420"/>
                    <a:pt x="45720" y="175260"/>
                    <a:pt x="60960" y="171450"/>
                  </a:cubicBezTo>
                  <a:cubicBezTo>
                    <a:pt x="77470" y="166370"/>
                    <a:pt x="96520" y="166370"/>
                    <a:pt x="111760" y="173990"/>
                  </a:cubicBezTo>
                  <a:cubicBezTo>
                    <a:pt x="130810" y="182880"/>
                    <a:pt x="156210" y="209550"/>
                    <a:pt x="161290" y="231140"/>
                  </a:cubicBezTo>
                  <a:cubicBezTo>
                    <a:pt x="165100" y="251460"/>
                    <a:pt x="153670" y="285750"/>
                    <a:pt x="140970" y="302260"/>
                  </a:cubicBezTo>
                  <a:cubicBezTo>
                    <a:pt x="130810" y="316230"/>
                    <a:pt x="111760" y="323850"/>
                    <a:pt x="96520" y="326390"/>
                  </a:cubicBezTo>
                  <a:cubicBezTo>
                    <a:pt x="80010" y="328930"/>
                    <a:pt x="59690" y="327660"/>
                    <a:pt x="45720" y="318770"/>
                  </a:cubicBezTo>
                  <a:cubicBezTo>
                    <a:pt x="27940" y="307340"/>
                    <a:pt x="7620" y="276860"/>
                    <a:pt x="3810" y="256540"/>
                  </a:cubicBezTo>
                  <a:cubicBezTo>
                    <a:pt x="0" y="240030"/>
                    <a:pt x="6350" y="220980"/>
                    <a:pt x="13970" y="207010"/>
                  </a:cubicBezTo>
                  <a:cubicBezTo>
                    <a:pt x="22860" y="193040"/>
                    <a:pt x="34290" y="184150"/>
                    <a:pt x="53340" y="173990"/>
                  </a:cubicBezTo>
                  <a:cubicBezTo>
                    <a:pt x="86360" y="154940"/>
                    <a:pt x="162560" y="140970"/>
                    <a:pt x="207010" y="118110"/>
                  </a:cubicBezTo>
                  <a:cubicBezTo>
                    <a:pt x="245110" y="97790"/>
                    <a:pt x="269240" y="69850"/>
                    <a:pt x="304800" y="50800"/>
                  </a:cubicBezTo>
                  <a:cubicBezTo>
                    <a:pt x="341630" y="30480"/>
                    <a:pt x="393700" y="0"/>
                    <a:pt x="425450" y="0"/>
                  </a:cubicBezTo>
                  <a:cubicBezTo>
                    <a:pt x="445770" y="0"/>
                    <a:pt x="463550" y="8890"/>
                    <a:pt x="476250" y="20320"/>
                  </a:cubicBezTo>
                  <a:cubicBezTo>
                    <a:pt x="488950" y="31750"/>
                    <a:pt x="499110" y="52070"/>
                    <a:pt x="500380" y="69850"/>
                  </a:cubicBezTo>
                  <a:cubicBezTo>
                    <a:pt x="502920" y="86360"/>
                    <a:pt x="495300" y="109220"/>
                    <a:pt x="486410" y="123190"/>
                  </a:cubicBezTo>
                  <a:cubicBezTo>
                    <a:pt x="480060" y="134620"/>
                    <a:pt x="458470" y="147320"/>
                    <a:pt x="458470" y="147320"/>
                  </a:cubicBezTo>
                </a:path>
              </a:pathLst>
            </a:custGeom>
            <a:solidFill>
              <a:srgbClr val="E7191F"/>
            </a:solidFill>
            <a:ln cap="sq">
              <a:noFill/>
              <a:prstDash val="solid"/>
              <a:miter/>
            </a:ln>
          </p:spPr>
        </p:sp>
      </p:grpSp>
      <p:grpSp>
        <p:nvGrpSpPr>
          <p:cNvPr name="Group 20" id="20"/>
          <p:cNvGrpSpPr/>
          <p:nvPr/>
        </p:nvGrpSpPr>
        <p:grpSpPr>
          <a:xfrm rot="0">
            <a:off x="12298654" y="7594878"/>
            <a:ext cx="74261" cy="41193"/>
            <a:chOff x="0" y="0"/>
            <a:chExt cx="499110" cy="276860"/>
          </a:xfrm>
        </p:grpSpPr>
        <p:sp>
          <p:nvSpPr>
            <p:cNvPr name="Freeform 21" id="21"/>
            <p:cNvSpPr/>
            <p:nvPr/>
          </p:nvSpPr>
          <p:spPr>
            <a:xfrm flipH="false" flipV="false" rot="0">
              <a:off x="49530" y="35560"/>
              <a:ext cx="401320" cy="191770"/>
            </a:xfrm>
            <a:custGeom>
              <a:avLst/>
              <a:gdLst/>
              <a:ahLst/>
              <a:cxnLst/>
              <a:rect r="r" b="b" t="t" l="l"/>
              <a:pathLst>
                <a:path h="191770" w="401320">
                  <a:moveTo>
                    <a:pt x="335280" y="163830"/>
                  </a:moveTo>
                  <a:cubicBezTo>
                    <a:pt x="35560" y="181610"/>
                    <a:pt x="25400" y="171450"/>
                    <a:pt x="16510" y="158750"/>
                  </a:cubicBezTo>
                  <a:cubicBezTo>
                    <a:pt x="6350" y="146050"/>
                    <a:pt x="1270" y="127000"/>
                    <a:pt x="1270" y="111760"/>
                  </a:cubicBezTo>
                  <a:cubicBezTo>
                    <a:pt x="1270" y="95250"/>
                    <a:pt x="7620" y="76200"/>
                    <a:pt x="17780" y="64770"/>
                  </a:cubicBezTo>
                  <a:cubicBezTo>
                    <a:pt x="27940" y="52070"/>
                    <a:pt x="44450" y="40640"/>
                    <a:pt x="59690" y="36830"/>
                  </a:cubicBezTo>
                  <a:cubicBezTo>
                    <a:pt x="74930" y="33020"/>
                    <a:pt x="95250" y="33020"/>
                    <a:pt x="109220" y="40640"/>
                  </a:cubicBezTo>
                  <a:cubicBezTo>
                    <a:pt x="127000" y="50800"/>
                    <a:pt x="151130" y="76200"/>
                    <a:pt x="156210" y="97790"/>
                  </a:cubicBezTo>
                  <a:cubicBezTo>
                    <a:pt x="160020" y="118110"/>
                    <a:pt x="147320" y="152400"/>
                    <a:pt x="134620" y="167640"/>
                  </a:cubicBezTo>
                  <a:cubicBezTo>
                    <a:pt x="124460" y="180340"/>
                    <a:pt x="105410" y="187960"/>
                    <a:pt x="90170" y="190500"/>
                  </a:cubicBezTo>
                  <a:cubicBezTo>
                    <a:pt x="74930" y="191770"/>
                    <a:pt x="54610" y="187960"/>
                    <a:pt x="40640" y="180340"/>
                  </a:cubicBezTo>
                  <a:cubicBezTo>
                    <a:pt x="27940" y="172720"/>
                    <a:pt x="13970" y="158750"/>
                    <a:pt x="7620" y="143510"/>
                  </a:cubicBezTo>
                  <a:cubicBezTo>
                    <a:pt x="1270" y="129540"/>
                    <a:pt x="0" y="109220"/>
                    <a:pt x="3810" y="93980"/>
                  </a:cubicBezTo>
                  <a:cubicBezTo>
                    <a:pt x="7620" y="78740"/>
                    <a:pt x="17780" y="62230"/>
                    <a:pt x="30480" y="52070"/>
                  </a:cubicBezTo>
                  <a:cubicBezTo>
                    <a:pt x="41910" y="41910"/>
                    <a:pt x="54610" y="39370"/>
                    <a:pt x="76200" y="34290"/>
                  </a:cubicBezTo>
                  <a:cubicBezTo>
                    <a:pt x="128270" y="22860"/>
                    <a:pt x="297180" y="0"/>
                    <a:pt x="346710" y="15240"/>
                  </a:cubicBezTo>
                  <a:cubicBezTo>
                    <a:pt x="368300" y="21590"/>
                    <a:pt x="381000" y="34290"/>
                    <a:pt x="388620" y="49530"/>
                  </a:cubicBezTo>
                  <a:cubicBezTo>
                    <a:pt x="397510" y="64770"/>
                    <a:pt x="401320" y="86360"/>
                    <a:pt x="397510" y="104140"/>
                  </a:cubicBezTo>
                  <a:cubicBezTo>
                    <a:pt x="394970" y="120650"/>
                    <a:pt x="381000" y="139700"/>
                    <a:pt x="369570" y="149860"/>
                  </a:cubicBezTo>
                  <a:cubicBezTo>
                    <a:pt x="359410" y="158750"/>
                    <a:pt x="335280" y="163830"/>
                    <a:pt x="335280" y="163830"/>
                  </a:cubicBezTo>
                </a:path>
              </a:pathLst>
            </a:custGeom>
            <a:solidFill>
              <a:srgbClr val="E7191F"/>
            </a:solidFill>
            <a:ln cap="sq">
              <a:noFill/>
              <a:prstDash val="solid"/>
              <a:miter/>
            </a:ln>
          </p:spPr>
        </p:sp>
      </p:grpSp>
      <p:grpSp>
        <p:nvGrpSpPr>
          <p:cNvPr name="Group 22" id="22"/>
          <p:cNvGrpSpPr/>
          <p:nvPr/>
        </p:nvGrpSpPr>
        <p:grpSpPr>
          <a:xfrm rot="0">
            <a:off x="12252925" y="7468842"/>
            <a:ext cx="126414" cy="140964"/>
            <a:chOff x="0" y="0"/>
            <a:chExt cx="849630" cy="947420"/>
          </a:xfrm>
        </p:grpSpPr>
        <p:sp>
          <p:nvSpPr>
            <p:cNvPr name="Freeform 23" id="23"/>
            <p:cNvSpPr/>
            <p:nvPr/>
          </p:nvSpPr>
          <p:spPr>
            <a:xfrm flipH="false" flipV="false" rot="0">
              <a:off x="46990" y="46990"/>
              <a:ext cx="754380" cy="850900"/>
            </a:xfrm>
            <a:custGeom>
              <a:avLst/>
              <a:gdLst/>
              <a:ahLst/>
              <a:cxnLst/>
              <a:rect r="r" b="b" t="t" l="l"/>
              <a:pathLst>
                <a:path h="850900" w="754380">
                  <a:moveTo>
                    <a:pt x="10160" y="742950"/>
                  </a:moveTo>
                  <a:cubicBezTo>
                    <a:pt x="186690" y="466090"/>
                    <a:pt x="198120" y="453390"/>
                    <a:pt x="234950" y="411480"/>
                  </a:cubicBezTo>
                  <a:cubicBezTo>
                    <a:pt x="314960" y="325120"/>
                    <a:pt x="566420" y="69850"/>
                    <a:pt x="632460" y="22860"/>
                  </a:cubicBezTo>
                  <a:cubicBezTo>
                    <a:pt x="650240" y="10160"/>
                    <a:pt x="657860" y="5080"/>
                    <a:pt x="671830" y="3810"/>
                  </a:cubicBezTo>
                  <a:cubicBezTo>
                    <a:pt x="685800" y="2540"/>
                    <a:pt x="703580" y="3810"/>
                    <a:pt x="716280" y="12700"/>
                  </a:cubicBezTo>
                  <a:cubicBezTo>
                    <a:pt x="730250" y="22860"/>
                    <a:pt x="749300" y="48260"/>
                    <a:pt x="750570" y="68580"/>
                  </a:cubicBezTo>
                  <a:cubicBezTo>
                    <a:pt x="751840" y="87630"/>
                    <a:pt x="736600" y="115570"/>
                    <a:pt x="723900" y="128270"/>
                  </a:cubicBezTo>
                  <a:cubicBezTo>
                    <a:pt x="712470" y="137160"/>
                    <a:pt x="695960" y="142240"/>
                    <a:pt x="681990" y="142240"/>
                  </a:cubicBezTo>
                  <a:cubicBezTo>
                    <a:pt x="668020" y="142240"/>
                    <a:pt x="651510" y="137160"/>
                    <a:pt x="640080" y="129540"/>
                  </a:cubicBezTo>
                  <a:cubicBezTo>
                    <a:pt x="628650" y="120650"/>
                    <a:pt x="618490" y="106680"/>
                    <a:pt x="614680" y="92710"/>
                  </a:cubicBezTo>
                  <a:cubicBezTo>
                    <a:pt x="609600" y="78740"/>
                    <a:pt x="609600" y="62230"/>
                    <a:pt x="615950" y="48260"/>
                  </a:cubicBezTo>
                  <a:cubicBezTo>
                    <a:pt x="623570" y="31750"/>
                    <a:pt x="647700" y="10160"/>
                    <a:pt x="664210" y="5080"/>
                  </a:cubicBezTo>
                  <a:cubicBezTo>
                    <a:pt x="679450" y="0"/>
                    <a:pt x="695960" y="3810"/>
                    <a:pt x="708660" y="8890"/>
                  </a:cubicBezTo>
                  <a:cubicBezTo>
                    <a:pt x="721360" y="15240"/>
                    <a:pt x="735330" y="25400"/>
                    <a:pt x="741680" y="39370"/>
                  </a:cubicBezTo>
                  <a:cubicBezTo>
                    <a:pt x="749300" y="55880"/>
                    <a:pt x="754380" y="77470"/>
                    <a:pt x="742950" y="104140"/>
                  </a:cubicBezTo>
                  <a:cubicBezTo>
                    <a:pt x="709930" y="185420"/>
                    <a:pt x="415290" y="412750"/>
                    <a:pt x="339090" y="496570"/>
                  </a:cubicBezTo>
                  <a:cubicBezTo>
                    <a:pt x="304800" y="533400"/>
                    <a:pt x="295910" y="543560"/>
                    <a:pt x="270510" y="579120"/>
                  </a:cubicBezTo>
                  <a:cubicBezTo>
                    <a:pt x="228600" y="638810"/>
                    <a:pt x="165100" y="789940"/>
                    <a:pt x="124460" y="826770"/>
                  </a:cubicBezTo>
                  <a:cubicBezTo>
                    <a:pt x="107950" y="842010"/>
                    <a:pt x="95250" y="847090"/>
                    <a:pt x="80010" y="848360"/>
                  </a:cubicBezTo>
                  <a:cubicBezTo>
                    <a:pt x="64770" y="850900"/>
                    <a:pt x="44450" y="844550"/>
                    <a:pt x="30480" y="835660"/>
                  </a:cubicBezTo>
                  <a:cubicBezTo>
                    <a:pt x="17780" y="826770"/>
                    <a:pt x="6350" y="808990"/>
                    <a:pt x="3810" y="793750"/>
                  </a:cubicBezTo>
                  <a:cubicBezTo>
                    <a:pt x="0" y="778510"/>
                    <a:pt x="10160" y="742950"/>
                    <a:pt x="10160" y="742950"/>
                  </a:cubicBezTo>
                </a:path>
              </a:pathLst>
            </a:custGeom>
            <a:solidFill>
              <a:srgbClr val="FBDF7D"/>
            </a:solidFill>
            <a:ln cap="sq">
              <a:noFill/>
              <a:prstDash val="solid"/>
              <a:miter/>
            </a:ln>
          </p:spPr>
        </p:sp>
      </p:grpSp>
      <p:grpSp>
        <p:nvGrpSpPr>
          <p:cNvPr name="Group 24" id="24"/>
          <p:cNvGrpSpPr/>
          <p:nvPr/>
        </p:nvGrpSpPr>
        <p:grpSpPr>
          <a:xfrm rot="0">
            <a:off x="12394078" y="7396848"/>
            <a:ext cx="136996" cy="82009"/>
            <a:chOff x="0" y="0"/>
            <a:chExt cx="920750" cy="551180"/>
          </a:xfrm>
        </p:grpSpPr>
        <p:sp>
          <p:nvSpPr>
            <p:cNvPr name="Freeform 25" id="25"/>
            <p:cNvSpPr/>
            <p:nvPr/>
          </p:nvSpPr>
          <p:spPr>
            <a:xfrm flipH="false" flipV="false" rot="0">
              <a:off x="45720" y="45720"/>
              <a:ext cx="825500" cy="458470"/>
            </a:xfrm>
            <a:custGeom>
              <a:avLst/>
              <a:gdLst/>
              <a:ahLst/>
              <a:cxnLst/>
              <a:rect r="r" b="b" t="t" l="l"/>
              <a:pathLst>
                <a:path h="458470" w="825500">
                  <a:moveTo>
                    <a:pt x="45720" y="321310"/>
                  </a:moveTo>
                  <a:cubicBezTo>
                    <a:pt x="476250" y="104140"/>
                    <a:pt x="661670" y="12700"/>
                    <a:pt x="735330" y="5080"/>
                  </a:cubicBezTo>
                  <a:cubicBezTo>
                    <a:pt x="764540" y="2540"/>
                    <a:pt x="783590" y="6350"/>
                    <a:pt x="798830" y="17780"/>
                  </a:cubicBezTo>
                  <a:cubicBezTo>
                    <a:pt x="812800" y="30480"/>
                    <a:pt x="825500" y="58420"/>
                    <a:pt x="824230" y="77470"/>
                  </a:cubicBezTo>
                  <a:cubicBezTo>
                    <a:pt x="821690" y="96520"/>
                    <a:pt x="805180" y="123190"/>
                    <a:pt x="788670" y="132080"/>
                  </a:cubicBezTo>
                  <a:cubicBezTo>
                    <a:pt x="772160" y="140970"/>
                    <a:pt x="740410" y="142240"/>
                    <a:pt x="723900" y="133350"/>
                  </a:cubicBezTo>
                  <a:cubicBezTo>
                    <a:pt x="706120" y="124460"/>
                    <a:pt x="688340" y="99060"/>
                    <a:pt x="685800" y="80010"/>
                  </a:cubicBezTo>
                  <a:cubicBezTo>
                    <a:pt x="684530" y="60960"/>
                    <a:pt x="694690" y="31750"/>
                    <a:pt x="708660" y="20320"/>
                  </a:cubicBezTo>
                  <a:cubicBezTo>
                    <a:pt x="723900" y="7620"/>
                    <a:pt x="754380" y="0"/>
                    <a:pt x="772160" y="5080"/>
                  </a:cubicBezTo>
                  <a:cubicBezTo>
                    <a:pt x="791210" y="10160"/>
                    <a:pt x="812800" y="31750"/>
                    <a:pt x="820420" y="48260"/>
                  </a:cubicBezTo>
                  <a:cubicBezTo>
                    <a:pt x="825500" y="62230"/>
                    <a:pt x="825500" y="78740"/>
                    <a:pt x="820420" y="92710"/>
                  </a:cubicBezTo>
                  <a:cubicBezTo>
                    <a:pt x="816610" y="105410"/>
                    <a:pt x="811530" y="115570"/>
                    <a:pt x="795020" y="128270"/>
                  </a:cubicBezTo>
                  <a:cubicBezTo>
                    <a:pt x="744220" y="167640"/>
                    <a:pt x="525780" y="226060"/>
                    <a:pt x="419100" y="279400"/>
                  </a:cubicBezTo>
                  <a:cubicBezTo>
                    <a:pt x="334010" y="321310"/>
                    <a:pt x="259080" y="381000"/>
                    <a:pt x="200660" y="411480"/>
                  </a:cubicBezTo>
                  <a:cubicBezTo>
                    <a:pt x="162560" y="431800"/>
                    <a:pt x="132080" y="449580"/>
                    <a:pt x="102870" y="454660"/>
                  </a:cubicBezTo>
                  <a:cubicBezTo>
                    <a:pt x="78740" y="458470"/>
                    <a:pt x="52070" y="458470"/>
                    <a:pt x="35560" y="449580"/>
                  </a:cubicBezTo>
                  <a:cubicBezTo>
                    <a:pt x="20320" y="440690"/>
                    <a:pt x="8890" y="422910"/>
                    <a:pt x="5080" y="407670"/>
                  </a:cubicBezTo>
                  <a:cubicBezTo>
                    <a:pt x="0" y="392430"/>
                    <a:pt x="1270" y="370840"/>
                    <a:pt x="8890" y="356870"/>
                  </a:cubicBezTo>
                  <a:cubicBezTo>
                    <a:pt x="15240" y="342900"/>
                    <a:pt x="45720" y="321310"/>
                    <a:pt x="45720" y="321310"/>
                  </a:cubicBezTo>
                </a:path>
              </a:pathLst>
            </a:custGeom>
            <a:solidFill>
              <a:srgbClr val="FBDF7D"/>
            </a:solidFill>
            <a:ln cap="sq">
              <a:noFill/>
              <a:prstDash val="solid"/>
              <a:miter/>
            </a:ln>
          </p:spPr>
        </p:sp>
      </p:grpSp>
      <p:grpSp>
        <p:nvGrpSpPr>
          <p:cNvPr name="Group 26" id="26"/>
          <p:cNvGrpSpPr/>
          <p:nvPr/>
        </p:nvGrpSpPr>
        <p:grpSpPr>
          <a:xfrm rot="0">
            <a:off x="12578315" y="7309360"/>
            <a:ext cx="126981" cy="83331"/>
            <a:chOff x="0" y="0"/>
            <a:chExt cx="853440" cy="560070"/>
          </a:xfrm>
        </p:grpSpPr>
        <p:sp>
          <p:nvSpPr>
            <p:cNvPr name="Freeform 27" id="27"/>
            <p:cNvSpPr/>
            <p:nvPr/>
          </p:nvSpPr>
          <p:spPr>
            <a:xfrm flipH="false" flipV="false" rot="0">
              <a:off x="44450" y="46990"/>
              <a:ext cx="759460" cy="467360"/>
            </a:xfrm>
            <a:custGeom>
              <a:avLst/>
              <a:gdLst/>
              <a:ahLst/>
              <a:cxnLst/>
              <a:rect r="r" b="b" t="t" l="l"/>
              <a:pathLst>
                <a:path h="467360" w="759460">
                  <a:moveTo>
                    <a:pt x="46990" y="322580"/>
                  </a:moveTo>
                  <a:cubicBezTo>
                    <a:pt x="285750" y="217170"/>
                    <a:pt x="589280" y="21590"/>
                    <a:pt x="666750" y="3810"/>
                  </a:cubicBezTo>
                  <a:cubicBezTo>
                    <a:pt x="689610" y="0"/>
                    <a:pt x="699770" y="2540"/>
                    <a:pt x="713740" y="7620"/>
                  </a:cubicBezTo>
                  <a:cubicBezTo>
                    <a:pt x="726440" y="13970"/>
                    <a:pt x="741680" y="24130"/>
                    <a:pt x="748030" y="38100"/>
                  </a:cubicBezTo>
                  <a:cubicBezTo>
                    <a:pt x="755650" y="55880"/>
                    <a:pt x="756920" y="88900"/>
                    <a:pt x="750570" y="106680"/>
                  </a:cubicBezTo>
                  <a:cubicBezTo>
                    <a:pt x="744220" y="120650"/>
                    <a:pt x="731520" y="133350"/>
                    <a:pt x="717550" y="139700"/>
                  </a:cubicBezTo>
                  <a:cubicBezTo>
                    <a:pt x="704850" y="146050"/>
                    <a:pt x="687070" y="149860"/>
                    <a:pt x="671830" y="146050"/>
                  </a:cubicBezTo>
                  <a:cubicBezTo>
                    <a:pt x="654050" y="140970"/>
                    <a:pt x="627380" y="120650"/>
                    <a:pt x="618490" y="104140"/>
                  </a:cubicBezTo>
                  <a:cubicBezTo>
                    <a:pt x="610870" y="90170"/>
                    <a:pt x="610870" y="72390"/>
                    <a:pt x="614680" y="57150"/>
                  </a:cubicBezTo>
                  <a:cubicBezTo>
                    <a:pt x="618490" y="43180"/>
                    <a:pt x="626110" y="26670"/>
                    <a:pt x="638810" y="17780"/>
                  </a:cubicBezTo>
                  <a:cubicBezTo>
                    <a:pt x="655320" y="7620"/>
                    <a:pt x="687070" y="1270"/>
                    <a:pt x="706120" y="5080"/>
                  </a:cubicBezTo>
                  <a:cubicBezTo>
                    <a:pt x="721360" y="8890"/>
                    <a:pt x="735330" y="20320"/>
                    <a:pt x="744220" y="31750"/>
                  </a:cubicBezTo>
                  <a:cubicBezTo>
                    <a:pt x="753110" y="43180"/>
                    <a:pt x="759460" y="60960"/>
                    <a:pt x="758190" y="76200"/>
                  </a:cubicBezTo>
                  <a:cubicBezTo>
                    <a:pt x="755650" y="95250"/>
                    <a:pt x="748030" y="113030"/>
                    <a:pt x="725170" y="135890"/>
                  </a:cubicBezTo>
                  <a:cubicBezTo>
                    <a:pt x="648970" y="209550"/>
                    <a:pt x="201930" y="433070"/>
                    <a:pt x="107950" y="458470"/>
                  </a:cubicBezTo>
                  <a:cubicBezTo>
                    <a:pt x="81280" y="466090"/>
                    <a:pt x="71120" y="467360"/>
                    <a:pt x="54610" y="461010"/>
                  </a:cubicBezTo>
                  <a:cubicBezTo>
                    <a:pt x="36830" y="454660"/>
                    <a:pt x="12700" y="430530"/>
                    <a:pt x="6350" y="412750"/>
                  </a:cubicBezTo>
                  <a:cubicBezTo>
                    <a:pt x="0" y="396240"/>
                    <a:pt x="2540" y="374650"/>
                    <a:pt x="10160" y="360680"/>
                  </a:cubicBezTo>
                  <a:cubicBezTo>
                    <a:pt x="16510" y="345440"/>
                    <a:pt x="46990" y="322580"/>
                    <a:pt x="46990" y="322580"/>
                  </a:cubicBezTo>
                </a:path>
              </a:pathLst>
            </a:custGeom>
            <a:solidFill>
              <a:srgbClr val="FBDF7D"/>
            </a:solidFill>
            <a:ln cap="sq">
              <a:noFill/>
              <a:prstDash val="solid"/>
              <a:miter/>
            </a:ln>
          </p:spPr>
        </p:sp>
      </p:grpSp>
      <p:sp>
        <p:nvSpPr>
          <p:cNvPr name="Freeform 28" id="28"/>
          <p:cNvSpPr/>
          <p:nvPr/>
        </p:nvSpPr>
        <p:spPr>
          <a:xfrm flipH="false" flipV="false" rot="0">
            <a:off x="11763881" y="6630627"/>
            <a:ext cx="2009839" cy="1357465"/>
          </a:xfrm>
          <a:custGeom>
            <a:avLst/>
            <a:gdLst/>
            <a:ahLst/>
            <a:cxnLst/>
            <a:rect r="r" b="b" t="t" l="l"/>
            <a:pathLst>
              <a:path h="1357465" w="2009839">
                <a:moveTo>
                  <a:pt x="0" y="0"/>
                </a:moveTo>
                <a:lnTo>
                  <a:pt x="2009839" y="0"/>
                </a:lnTo>
                <a:lnTo>
                  <a:pt x="2009839" y="1357465"/>
                </a:lnTo>
                <a:lnTo>
                  <a:pt x="0" y="1357465"/>
                </a:lnTo>
                <a:lnTo>
                  <a:pt x="0" y="0"/>
                </a:lnTo>
                <a:close/>
              </a:path>
            </a:pathLst>
          </a:custGeom>
          <a:blipFill>
            <a:blip r:embed="rId12"/>
            <a:stretch>
              <a:fillRect l="-26368" t="-16703" r="-12479" b="-20261"/>
            </a:stretch>
          </a:blipFill>
        </p:spPr>
      </p:sp>
      <p:sp>
        <p:nvSpPr>
          <p:cNvPr name="Freeform 29" id="29"/>
          <p:cNvSpPr/>
          <p:nvPr/>
        </p:nvSpPr>
        <p:spPr>
          <a:xfrm flipH="false" flipV="false" rot="0">
            <a:off x="14537901" y="5143500"/>
            <a:ext cx="1996193" cy="1329964"/>
          </a:xfrm>
          <a:custGeom>
            <a:avLst/>
            <a:gdLst/>
            <a:ahLst/>
            <a:cxnLst/>
            <a:rect r="r" b="b" t="t" l="l"/>
            <a:pathLst>
              <a:path h="1329964" w="1996193">
                <a:moveTo>
                  <a:pt x="0" y="0"/>
                </a:moveTo>
                <a:lnTo>
                  <a:pt x="1996193" y="0"/>
                </a:lnTo>
                <a:lnTo>
                  <a:pt x="1996193" y="1329964"/>
                </a:lnTo>
                <a:lnTo>
                  <a:pt x="0" y="1329964"/>
                </a:lnTo>
                <a:lnTo>
                  <a:pt x="0" y="0"/>
                </a:lnTo>
                <a:close/>
              </a:path>
            </a:pathLst>
          </a:custGeom>
          <a:blipFill>
            <a:blip r:embed="rId13"/>
            <a:stretch>
              <a:fillRect l="0" t="0" r="0" b="0"/>
            </a:stretch>
          </a:blipFill>
        </p:spPr>
      </p:sp>
      <p:sp>
        <p:nvSpPr>
          <p:cNvPr name="Freeform 30" id="30"/>
          <p:cNvSpPr/>
          <p:nvPr/>
        </p:nvSpPr>
        <p:spPr>
          <a:xfrm flipH="false" flipV="false" rot="0">
            <a:off x="9827581" y="8294208"/>
            <a:ext cx="1936300" cy="1292480"/>
          </a:xfrm>
          <a:custGeom>
            <a:avLst/>
            <a:gdLst/>
            <a:ahLst/>
            <a:cxnLst/>
            <a:rect r="r" b="b" t="t" l="l"/>
            <a:pathLst>
              <a:path h="1292480" w="1936300">
                <a:moveTo>
                  <a:pt x="0" y="0"/>
                </a:moveTo>
                <a:lnTo>
                  <a:pt x="1936300" y="0"/>
                </a:lnTo>
                <a:lnTo>
                  <a:pt x="1936300" y="1292480"/>
                </a:lnTo>
                <a:lnTo>
                  <a:pt x="0" y="1292480"/>
                </a:lnTo>
                <a:lnTo>
                  <a:pt x="0" y="0"/>
                </a:lnTo>
                <a:close/>
              </a:path>
            </a:pathLst>
          </a:custGeom>
          <a:blipFill>
            <a:blip r:embed="rId14"/>
            <a:stretch>
              <a:fillRect l="0" t="0" r="0" b="0"/>
            </a:stretch>
          </a:blipFill>
        </p:spPr>
      </p:sp>
      <p:sp>
        <p:nvSpPr>
          <p:cNvPr name="Freeform 31" id="31"/>
          <p:cNvSpPr/>
          <p:nvPr/>
        </p:nvSpPr>
        <p:spPr>
          <a:xfrm flipH="false" flipV="false" rot="0">
            <a:off x="13849920" y="6603820"/>
            <a:ext cx="2075198" cy="1343094"/>
          </a:xfrm>
          <a:custGeom>
            <a:avLst/>
            <a:gdLst/>
            <a:ahLst/>
            <a:cxnLst/>
            <a:rect r="r" b="b" t="t" l="l"/>
            <a:pathLst>
              <a:path h="1343094" w="2075198">
                <a:moveTo>
                  <a:pt x="0" y="0"/>
                </a:moveTo>
                <a:lnTo>
                  <a:pt x="2075197" y="0"/>
                </a:lnTo>
                <a:lnTo>
                  <a:pt x="2075197" y="1343094"/>
                </a:lnTo>
                <a:lnTo>
                  <a:pt x="0" y="1343094"/>
                </a:lnTo>
                <a:lnTo>
                  <a:pt x="0" y="0"/>
                </a:lnTo>
                <a:close/>
              </a:path>
            </a:pathLst>
          </a:custGeom>
          <a:blipFill>
            <a:blip r:embed="rId15">
              <a:extLst>
                <a:ext uri="{96DAC541-7B7A-43D3-8B79-37D633B846F1}">
                  <asvg:svgBlip xmlns:asvg="http://schemas.microsoft.com/office/drawing/2016/SVG/main" r:embed="rId16"/>
                </a:ext>
              </a:extLst>
            </a:blip>
            <a:stretch>
              <a:fillRect l="0" t="-9617" r="-1714" b="0"/>
            </a:stretch>
          </a:blipFill>
        </p:spPr>
      </p:sp>
      <p:sp>
        <p:nvSpPr>
          <p:cNvPr name="Freeform 32" id="32"/>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17"/>
            <a:stretch>
              <a:fillRect l="0" t="0" r="0" b="0"/>
            </a:stretch>
          </a:blipFill>
        </p:spPr>
      </p:sp>
      <p:sp>
        <p:nvSpPr>
          <p:cNvPr name="Freeform 33" id="33"/>
          <p:cNvSpPr/>
          <p:nvPr/>
        </p:nvSpPr>
        <p:spPr>
          <a:xfrm flipH="false" flipV="false" rot="0">
            <a:off x="3210713" y="2304125"/>
            <a:ext cx="2010435" cy="1902374"/>
          </a:xfrm>
          <a:custGeom>
            <a:avLst/>
            <a:gdLst/>
            <a:ahLst/>
            <a:cxnLst/>
            <a:rect r="r" b="b" t="t" l="l"/>
            <a:pathLst>
              <a:path h="1902374" w="2010435">
                <a:moveTo>
                  <a:pt x="0" y="0"/>
                </a:moveTo>
                <a:lnTo>
                  <a:pt x="2010435" y="0"/>
                </a:lnTo>
                <a:lnTo>
                  <a:pt x="2010435" y="1902374"/>
                </a:lnTo>
                <a:lnTo>
                  <a:pt x="0" y="190237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4" id="34"/>
          <p:cNvSpPr/>
          <p:nvPr/>
        </p:nvSpPr>
        <p:spPr>
          <a:xfrm flipH="false" flipV="false" rot="0">
            <a:off x="5338139" y="2386152"/>
            <a:ext cx="2896663" cy="1477141"/>
          </a:xfrm>
          <a:custGeom>
            <a:avLst/>
            <a:gdLst/>
            <a:ahLst/>
            <a:cxnLst/>
            <a:rect r="r" b="b" t="t" l="l"/>
            <a:pathLst>
              <a:path h="1477141" w="2896663">
                <a:moveTo>
                  <a:pt x="0" y="0"/>
                </a:moveTo>
                <a:lnTo>
                  <a:pt x="2896663" y="0"/>
                </a:lnTo>
                <a:lnTo>
                  <a:pt x="2896663" y="1477141"/>
                </a:lnTo>
                <a:lnTo>
                  <a:pt x="0" y="1477141"/>
                </a:lnTo>
                <a:lnTo>
                  <a:pt x="0" y="0"/>
                </a:lnTo>
                <a:close/>
              </a:path>
            </a:pathLst>
          </a:custGeom>
          <a:blipFill>
            <a:blip r:embed="rId20"/>
            <a:stretch>
              <a:fillRect l="0" t="0" r="0" b="0"/>
            </a:stretch>
          </a:blipFill>
        </p:spPr>
      </p:sp>
      <p:sp>
        <p:nvSpPr>
          <p:cNvPr name="Freeform 35" id="35"/>
          <p:cNvSpPr/>
          <p:nvPr/>
        </p:nvSpPr>
        <p:spPr>
          <a:xfrm flipH="false" flipV="false" rot="0">
            <a:off x="667794" y="5022975"/>
            <a:ext cx="1347427" cy="1347427"/>
          </a:xfrm>
          <a:custGeom>
            <a:avLst/>
            <a:gdLst/>
            <a:ahLst/>
            <a:cxnLst/>
            <a:rect r="r" b="b" t="t" l="l"/>
            <a:pathLst>
              <a:path h="1347427" w="1347427">
                <a:moveTo>
                  <a:pt x="0" y="0"/>
                </a:moveTo>
                <a:lnTo>
                  <a:pt x="1347427" y="0"/>
                </a:lnTo>
                <a:lnTo>
                  <a:pt x="1347427" y="1347428"/>
                </a:lnTo>
                <a:lnTo>
                  <a:pt x="0" y="134742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36" id="36"/>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are the benefits of a circular economy?</a:t>
            </a:r>
          </a:p>
        </p:txBody>
      </p:sp>
      <p:sp>
        <p:nvSpPr>
          <p:cNvPr name="TextBox 37" id="37"/>
          <p:cNvSpPr txBox="true"/>
          <p:nvPr/>
        </p:nvSpPr>
        <p:spPr>
          <a:xfrm rot="0">
            <a:off x="2516474" y="5348539"/>
            <a:ext cx="12774679"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Saves resources- less water and energy needed</a:t>
            </a:r>
          </a:p>
        </p:txBody>
      </p:sp>
      <p:sp>
        <p:nvSpPr>
          <p:cNvPr name="TextBox 38" id="38"/>
          <p:cNvSpPr txBox="true"/>
          <p:nvPr/>
        </p:nvSpPr>
        <p:spPr>
          <a:xfrm rot="0">
            <a:off x="2516474" y="8495326"/>
            <a:ext cx="7887803"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Stops waste going to landfill</a:t>
            </a:r>
          </a:p>
        </p:txBody>
      </p:sp>
      <p:sp>
        <p:nvSpPr>
          <p:cNvPr name="Freeform 39" id="39"/>
          <p:cNvSpPr/>
          <p:nvPr/>
        </p:nvSpPr>
        <p:spPr>
          <a:xfrm flipH="false" flipV="false" rot="0">
            <a:off x="673746" y="6630627"/>
            <a:ext cx="1347427" cy="1347427"/>
          </a:xfrm>
          <a:custGeom>
            <a:avLst/>
            <a:gdLst/>
            <a:ahLst/>
            <a:cxnLst/>
            <a:rect r="r" b="b" t="t" l="l"/>
            <a:pathLst>
              <a:path h="1347427" w="1347427">
                <a:moveTo>
                  <a:pt x="0" y="0"/>
                </a:moveTo>
                <a:lnTo>
                  <a:pt x="1347428" y="0"/>
                </a:lnTo>
                <a:lnTo>
                  <a:pt x="1347428" y="1347427"/>
                </a:lnTo>
                <a:lnTo>
                  <a:pt x="0" y="134742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40" id="40"/>
          <p:cNvSpPr/>
          <p:nvPr/>
        </p:nvSpPr>
        <p:spPr>
          <a:xfrm flipH="false" flipV="false" rot="0">
            <a:off x="673746" y="8235229"/>
            <a:ext cx="1347427" cy="1347427"/>
          </a:xfrm>
          <a:custGeom>
            <a:avLst/>
            <a:gdLst/>
            <a:ahLst/>
            <a:cxnLst/>
            <a:rect r="r" b="b" t="t" l="l"/>
            <a:pathLst>
              <a:path h="1347427" w="1347427">
                <a:moveTo>
                  <a:pt x="0" y="0"/>
                </a:moveTo>
                <a:lnTo>
                  <a:pt x="1347428" y="0"/>
                </a:lnTo>
                <a:lnTo>
                  <a:pt x="1347428" y="1347428"/>
                </a:lnTo>
                <a:lnTo>
                  <a:pt x="0" y="134742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2565459" y="6620589"/>
            <a:ext cx="2376307" cy="1357465"/>
          </a:xfrm>
          <a:custGeom>
            <a:avLst/>
            <a:gdLst/>
            <a:ahLst/>
            <a:cxnLst/>
            <a:rect r="r" b="b" t="t" l="l"/>
            <a:pathLst>
              <a:path h="1357465" w="2376307">
                <a:moveTo>
                  <a:pt x="0" y="0"/>
                </a:moveTo>
                <a:lnTo>
                  <a:pt x="2376307" y="0"/>
                </a:lnTo>
                <a:lnTo>
                  <a:pt x="2376307" y="1357465"/>
                </a:lnTo>
                <a:lnTo>
                  <a:pt x="0" y="1357465"/>
                </a:lnTo>
                <a:lnTo>
                  <a:pt x="0" y="0"/>
                </a:lnTo>
                <a:close/>
              </a:path>
            </a:pathLst>
          </a:custGeom>
          <a:blipFill>
            <a:blip r:embed="rId9"/>
            <a:stretch>
              <a:fillRect l="0" t="0" r="0" b="0"/>
            </a:stretch>
          </a:blipFill>
        </p:spPr>
      </p:sp>
      <p:grpSp>
        <p:nvGrpSpPr>
          <p:cNvPr name="Group 8" id="8"/>
          <p:cNvGrpSpPr/>
          <p:nvPr/>
        </p:nvGrpSpPr>
        <p:grpSpPr>
          <a:xfrm rot="0">
            <a:off x="3563556" y="6977629"/>
            <a:ext cx="799868" cy="326712"/>
            <a:chOff x="0" y="0"/>
            <a:chExt cx="1066491" cy="435616"/>
          </a:xfrm>
        </p:grpSpPr>
        <p:grpSp>
          <p:nvGrpSpPr>
            <p:cNvPr name="Group 9" id="9"/>
            <p:cNvGrpSpPr/>
            <p:nvPr/>
          </p:nvGrpSpPr>
          <p:grpSpPr>
            <a:xfrm rot="0">
              <a:off x="933715" y="190976"/>
              <a:ext cx="132776" cy="52405"/>
              <a:chOff x="0" y="0"/>
              <a:chExt cx="669290" cy="264160"/>
            </a:xfrm>
          </p:grpSpPr>
          <p:sp>
            <p:nvSpPr>
              <p:cNvPr name="Freeform 10" id="10"/>
              <p:cNvSpPr/>
              <p:nvPr/>
            </p:nvSpPr>
            <p:spPr>
              <a:xfrm flipH="false" flipV="false" rot="0">
                <a:off x="48260" y="31750"/>
                <a:ext cx="575310" cy="181610"/>
              </a:xfrm>
              <a:custGeom>
                <a:avLst/>
                <a:gdLst/>
                <a:ahLst/>
                <a:cxnLst/>
                <a:rect r="r" b="b" t="t" l="l"/>
                <a:pathLst>
                  <a:path h="181610" w="575310">
                    <a:moveTo>
                      <a:pt x="496570" y="177800"/>
                    </a:moveTo>
                    <a:cubicBezTo>
                      <a:pt x="34290" y="168910"/>
                      <a:pt x="25400" y="158750"/>
                      <a:pt x="16510" y="146050"/>
                    </a:cubicBezTo>
                    <a:cubicBezTo>
                      <a:pt x="6350" y="132080"/>
                      <a:pt x="0" y="113030"/>
                      <a:pt x="2540" y="95250"/>
                    </a:cubicBezTo>
                    <a:cubicBezTo>
                      <a:pt x="5080" y="74930"/>
                      <a:pt x="24130" y="43180"/>
                      <a:pt x="41910" y="30480"/>
                    </a:cubicBezTo>
                    <a:cubicBezTo>
                      <a:pt x="55880" y="20320"/>
                      <a:pt x="74930" y="17780"/>
                      <a:pt x="91440" y="19050"/>
                    </a:cubicBezTo>
                    <a:cubicBezTo>
                      <a:pt x="107950" y="21590"/>
                      <a:pt x="127000" y="27940"/>
                      <a:pt x="138430" y="41910"/>
                    </a:cubicBezTo>
                    <a:cubicBezTo>
                      <a:pt x="152400" y="57150"/>
                      <a:pt x="165100" y="92710"/>
                      <a:pt x="162560" y="113030"/>
                    </a:cubicBezTo>
                    <a:cubicBezTo>
                      <a:pt x="161290" y="130810"/>
                      <a:pt x="149860" y="147320"/>
                      <a:pt x="138430" y="158750"/>
                    </a:cubicBezTo>
                    <a:cubicBezTo>
                      <a:pt x="127000" y="170180"/>
                      <a:pt x="109220" y="180340"/>
                      <a:pt x="91440" y="180340"/>
                    </a:cubicBezTo>
                    <a:cubicBezTo>
                      <a:pt x="71120" y="181610"/>
                      <a:pt x="35560" y="168910"/>
                      <a:pt x="21590" y="152400"/>
                    </a:cubicBezTo>
                    <a:cubicBezTo>
                      <a:pt x="6350" y="135890"/>
                      <a:pt x="1270" y="99060"/>
                      <a:pt x="5080" y="78740"/>
                    </a:cubicBezTo>
                    <a:cubicBezTo>
                      <a:pt x="8890" y="60960"/>
                      <a:pt x="21590" y="45720"/>
                      <a:pt x="34290" y="35560"/>
                    </a:cubicBezTo>
                    <a:cubicBezTo>
                      <a:pt x="46990" y="25400"/>
                      <a:pt x="58420" y="22860"/>
                      <a:pt x="82550" y="19050"/>
                    </a:cubicBezTo>
                    <a:cubicBezTo>
                      <a:pt x="157480" y="7620"/>
                      <a:pt x="467360" y="0"/>
                      <a:pt x="533400" y="30480"/>
                    </a:cubicBezTo>
                    <a:cubicBezTo>
                      <a:pt x="554990" y="41910"/>
                      <a:pt x="563880" y="55880"/>
                      <a:pt x="568960" y="72390"/>
                    </a:cubicBezTo>
                    <a:cubicBezTo>
                      <a:pt x="575310" y="88900"/>
                      <a:pt x="575310" y="111760"/>
                      <a:pt x="568960" y="128270"/>
                    </a:cubicBezTo>
                    <a:cubicBezTo>
                      <a:pt x="563880" y="143510"/>
                      <a:pt x="546100" y="161290"/>
                      <a:pt x="533400" y="168910"/>
                    </a:cubicBezTo>
                    <a:cubicBezTo>
                      <a:pt x="521970" y="176530"/>
                      <a:pt x="496570" y="177800"/>
                      <a:pt x="496570" y="177800"/>
                    </a:cubicBezTo>
                  </a:path>
                </a:pathLst>
              </a:custGeom>
              <a:solidFill>
                <a:srgbClr val="E7191F"/>
              </a:solidFill>
              <a:ln cap="sq">
                <a:noFill/>
                <a:prstDash val="solid"/>
                <a:miter/>
              </a:ln>
            </p:spPr>
          </p:sp>
        </p:grpSp>
        <p:grpSp>
          <p:nvGrpSpPr>
            <p:cNvPr name="Group 11" id="11"/>
            <p:cNvGrpSpPr/>
            <p:nvPr/>
          </p:nvGrpSpPr>
          <p:grpSpPr>
            <a:xfrm rot="0">
              <a:off x="742487" y="221209"/>
              <a:ext cx="159986" cy="53917"/>
              <a:chOff x="0" y="0"/>
              <a:chExt cx="806450" cy="271780"/>
            </a:xfrm>
          </p:grpSpPr>
          <p:sp>
            <p:nvSpPr>
              <p:cNvPr name="Freeform 12" id="12"/>
              <p:cNvSpPr/>
              <p:nvPr/>
            </p:nvSpPr>
            <p:spPr>
              <a:xfrm flipH="false" flipV="false" rot="0">
                <a:off x="49530" y="34290"/>
                <a:ext cx="707390" cy="187960"/>
              </a:xfrm>
              <a:custGeom>
                <a:avLst/>
                <a:gdLst/>
                <a:ahLst/>
                <a:cxnLst/>
                <a:rect r="r" b="b" t="t" l="l"/>
                <a:pathLst>
                  <a:path h="187960" w="707390">
                    <a:moveTo>
                      <a:pt x="632460" y="165100"/>
                    </a:moveTo>
                    <a:cubicBezTo>
                      <a:pt x="106680" y="167640"/>
                      <a:pt x="96520" y="185420"/>
                      <a:pt x="78740" y="186690"/>
                    </a:cubicBezTo>
                    <a:cubicBezTo>
                      <a:pt x="62230" y="187960"/>
                      <a:pt x="45720" y="185420"/>
                      <a:pt x="34290" y="175260"/>
                    </a:cubicBezTo>
                    <a:cubicBezTo>
                      <a:pt x="19050" y="163830"/>
                      <a:pt x="1270" y="137160"/>
                      <a:pt x="1270" y="116840"/>
                    </a:cubicBezTo>
                    <a:cubicBezTo>
                      <a:pt x="1270" y="97790"/>
                      <a:pt x="16510" y="68580"/>
                      <a:pt x="31750" y="57150"/>
                    </a:cubicBezTo>
                    <a:cubicBezTo>
                      <a:pt x="43180" y="46990"/>
                      <a:pt x="60960" y="43180"/>
                      <a:pt x="74930" y="43180"/>
                    </a:cubicBezTo>
                    <a:cubicBezTo>
                      <a:pt x="88900" y="44450"/>
                      <a:pt x="106680" y="49530"/>
                      <a:pt x="118110" y="59690"/>
                    </a:cubicBezTo>
                    <a:cubicBezTo>
                      <a:pt x="130810" y="72390"/>
                      <a:pt x="144780" y="102870"/>
                      <a:pt x="144780" y="121920"/>
                    </a:cubicBezTo>
                    <a:cubicBezTo>
                      <a:pt x="144780" y="137160"/>
                      <a:pt x="135890" y="152400"/>
                      <a:pt x="125730" y="163830"/>
                    </a:cubicBezTo>
                    <a:cubicBezTo>
                      <a:pt x="116840" y="173990"/>
                      <a:pt x="101600" y="184150"/>
                      <a:pt x="86360" y="185420"/>
                    </a:cubicBezTo>
                    <a:cubicBezTo>
                      <a:pt x="67310" y="187960"/>
                      <a:pt x="35560" y="180340"/>
                      <a:pt x="21590" y="166370"/>
                    </a:cubicBezTo>
                    <a:cubicBezTo>
                      <a:pt x="7620" y="152400"/>
                      <a:pt x="0" y="120650"/>
                      <a:pt x="2540" y="101600"/>
                    </a:cubicBezTo>
                    <a:cubicBezTo>
                      <a:pt x="3810" y="86360"/>
                      <a:pt x="11430" y="73660"/>
                      <a:pt x="25400" y="62230"/>
                    </a:cubicBezTo>
                    <a:cubicBezTo>
                      <a:pt x="46990" y="43180"/>
                      <a:pt x="85090" y="29210"/>
                      <a:pt x="137160" y="20320"/>
                    </a:cubicBezTo>
                    <a:cubicBezTo>
                      <a:pt x="242570" y="0"/>
                      <a:pt x="553720" y="2540"/>
                      <a:pt x="632460" y="16510"/>
                    </a:cubicBezTo>
                    <a:cubicBezTo>
                      <a:pt x="657860" y="21590"/>
                      <a:pt x="669290" y="24130"/>
                      <a:pt x="681990" y="35560"/>
                    </a:cubicBezTo>
                    <a:cubicBezTo>
                      <a:pt x="693420" y="46990"/>
                      <a:pt x="704850" y="64770"/>
                      <a:pt x="706120" y="82550"/>
                    </a:cubicBezTo>
                    <a:cubicBezTo>
                      <a:pt x="707390" y="101600"/>
                      <a:pt x="694690" y="133350"/>
                      <a:pt x="681990" y="146050"/>
                    </a:cubicBezTo>
                    <a:cubicBezTo>
                      <a:pt x="669290" y="158750"/>
                      <a:pt x="632460" y="165100"/>
                      <a:pt x="632460" y="165100"/>
                    </a:cubicBezTo>
                  </a:path>
                </a:pathLst>
              </a:custGeom>
              <a:solidFill>
                <a:srgbClr val="E7191F"/>
              </a:solidFill>
              <a:ln cap="sq">
                <a:noFill/>
                <a:prstDash val="solid"/>
                <a:miter/>
              </a:ln>
            </p:spPr>
          </p:sp>
        </p:grpSp>
        <p:grpSp>
          <p:nvGrpSpPr>
            <p:cNvPr name="Group 13" id="13"/>
            <p:cNvGrpSpPr/>
            <p:nvPr/>
          </p:nvGrpSpPr>
          <p:grpSpPr>
            <a:xfrm rot="0">
              <a:off x="563857" y="255222"/>
              <a:ext cx="141090" cy="73065"/>
              <a:chOff x="0" y="0"/>
              <a:chExt cx="711200" cy="368300"/>
            </a:xfrm>
          </p:grpSpPr>
          <p:sp>
            <p:nvSpPr>
              <p:cNvPr name="Freeform 14" id="14"/>
              <p:cNvSpPr/>
              <p:nvPr/>
            </p:nvSpPr>
            <p:spPr>
              <a:xfrm flipH="false" flipV="false" rot="0">
                <a:off x="48260" y="49530"/>
                <a:ext cx="612140" cy="270510"/>
              </a:xfrm>
              <a:custGeom>
                <a:avLst/>
                <a:gdLst/>
                <a:ahLst/>
                <a:cxnLst/>
                <a:rect r="r" b="b" t="t" l="l"/>
                <a:pathLst>
                  <a:path h="270510" w="612140">
                    <a:moveTo>
                      <a:pt x="551180" y="147320"/>
                    </a:moveTo>
                    <a:cubicBezTo>
                      <a:pt x="222250" y="215900"/>
                      <a:pt x="128270" y="265430"/>
                      <a:pt x="82550" y="267970"/>
                    </a:cubicBezTo>
                    <a:cubicBezTo>
                      <a:pt x="62230" y="269240"/>
                      <a:pt x="50800" y="266700"/>
                      <a:pt x="38100" y="257810"/>
                    </a:cubicBezTo>
                    <a:cubicBezTo>
                      <a:pt x="22860" y="247650"/>
                      <a:pt x="3810" y="219710"/>
                      <a:pt x="2540" y="200660"/>
                    </a:cubicBezTo>
                    <a:cubicBezTo>
                      <a:pt x="1270" y="180340"/>
                      <a:pt x="16510" y="151130"/>
                      <a:pt x="30480" y="138430"/>
                    </a:cubicBezTo>
                    <a:cubicBezTo>
                      <a:pt x="41910" y="128270"/>
                      <a:pt x="59690" y="123190"/>
                      <a:pt x="74930" y="123190"/>
                    </a:cubicBezTo>
                    <a:cubicBezTo>
                      <a:pt x="92710" y="125730"/>
                      <a:pt x="123190" y="140970"/>
                      <a:pt x="134620" y="154940"/>
                    </a:cubicBezTo>
                    <a:cubicBezTo>
                      <a:pt x="144780" y="167640"/>
                      <a:pt x="147320" y="185420"/>
                      <a:pt x="147320" y="199390"/>
                    </a:cubicBezTo>
                    <a:cubicBezTo>
                      <a:pt x="146050" y="214630"/>
                      <a:pt x="139700" y="231140"/>
                      <a:pt x="129540" y="242570"/>
                    </a:cubicBezTo>
                    <a:cubicBezTo>
                      <a:pt x="120650" y="254000"/>
                      <a:pt x="104140" y="264160"/>
                      <a:pt x="90170" y="266700"/>
                    </a:cubicBezTo>
                    <a:cubicBezTo>
                      <a:pt x="76200" y="270510"/>
                      <a:pt x="58420" y="269240"/>
                      <a:pt x="44450" y="261620"/>
                    </a:cubicBezTo>
                    <a:cubicBezTo>
                      <a:pt x="27940" y="252730"/>
                      <a:pt x="7620" y="226060"/>
                      <a:pt x="3810" y="208280"/>
                    </a:cubicBezTo>
                    <a:cubicBezTo>
                      <a:pt x="0" y="193040"/>
                      <a:pt x="3810" y="175260"/>
                      <a:pt x="10160" y="162560"/>
                    </a:cubicBezTo>
                    <a:cubicBezTo>
                      <a:pt x="17780" y="149860"/>
                      <a:pt x="26670" y="140970"/>
                      <a:pt x="44450" y="130810"/>
                    </a:cubicBezTo>
                    <a:cubicBezTo>
                      <a:pt x="83820" y="106680"/>
                      <a:pt x="189230" y="81280"/>
                      <a:pt x="266700" y="60960"/>
                    </a:cubicBezTo>
                    <a:cubicBezTo>
                      <a:pt x="347980" y="38100"/>
                      <a:pt x="464820" y="0"/>
                      <a:pt x="521970" y="1270"/>
                    </a:cubicBezTo>
                    <a:cubicBezTo>
                      <a:pt x="551180" y="2540"/>
                      <a:pt x="574040" y="8890"/>
                      <a:pt x="588010" y="21590"/>
                    </a:cubicBezTo>
                    <a:cubicBezTo>
                      <a:pt x="601980" y="31750"/>
                      <a:pt x="609600" y="52070"/>
                      <a:pt x="610870" y="68580"/>
                    </a:cubicBezTo>
                    <a:cubicBezTo>
                      <a:pt x="612140" y="85090"/>
                      <a:pt x="605790" y="106680"/>
                      <a:pt x="595630" y="119380"/>
                    </a:cubicBezTo>
                    <a:cubicBezTo>
                      <a:pt x="586740" y="132080"/>
                      <a:pt x="551180" y="147320"/>
                      <a:pt x="551180" y="147320"/>
                    </a:cubicBezTo>
                  </a:path>
                </a:pathLst>
              </a:custGeom>
              <a:solidFill>
                <a:srgbClr val="E7191F"/>
              </a:solidFill>
              <a:ln cap="sq">
                <a:noFill/>
                <a:prstDash val="solid"/>
                <a:miter/>
              </a:ln>
            </p:spPr>
          </p:sp>
        </p:grpSp>
        <p:grpSp>
          <p:nvGrpSpPr>
            <p:cNvPr name="Group 15" id="15"/>
            <p:cNvGrpSpPr/>
            <p:nvPr/>
          </p:nvGrpSpPr>
          <p:grpSpPr>
            <a:xfrm rot="0">
              <a:off x="331814" y="298557"/>
              <a:ext cx="131768" cy="73820"/>
              <a:chOff x="0" y="0"/>
              <a:chExt cx="664210" cy="372110"/>
            </a:xfrm>
          </p:grpSpPr>
          <p:sp>
            <p:nvSpPr>
              <p:cNvPr name="Freeform 16" id="16"/>
              <p:cNvSpPr/>
              <p:nvPr/>
            </p:nvSpPr>
            <p:spPr>
              <a:xfrm flipH="false" flipV="false" rot="0">
                <a:off x="49530" y="45720"/>
                <a:ext cx="566420" cy="276860"/>
              </a:xfrm>
              <a:custGeom>
                <a:avLst/>
                <a:gdLst/>
                <a:ahLst/>
                <a:cxnLst/>
                <a:rect r="r" b="b" t="t" l="l"/>
                <a:pathLst>
                  <a:path h="276860" w="566420">
                    <a:moveTo>
                      <a:pt x="510540" y="151130"/>
                    </a:moveTo>
                    <a:cubicBezTo>
                      <a:pt x="53340" y="274320"/>
                      <a:pt x="43180" y="270510"/>
                      <a:pt x="30480" y="259080"/>
                    </a:cubicBezTo>
                    <a:cubicBezTo>
                      <a:pt x="16510" y="246380"/>
                      <a:pt x="2540" y="215900"/>
                      <a:pt x="1270" y="196850"/>
                    </a:cubicBezTo>
                    <a:cubicBezTo>
                      <a:pt x="1270" y="180340"/>
                      <a:pt x="10160" y="163830"/>
                      <a:pt x="19050" y="152400"/>
                    </a:cubicBezTo>
                    <a:cubicBezTo>
                      <a:pt x="29210" y="140970"/>
                      <a:pt x="44450" y="130810"/>
                      <a:pt x="59690" y="128270"/>
                    </a:cubicBezTo>
                    <a:cubicBezTo>
                      <a:pt x="78740" y="125730"/>
                      <a:pt x="111760" y="132080"/>
                      <a:pt x="127000" y="146050"/>
                    </a:cubicBezTo>
                    <a:cubicBezTo>
                      <a:pt x="142240" y="161290"/>
                      <a:pt x="152400" y="191770"/>
                      <a:pt x="148590" y="212090"/>
                    </a:cubicBezTo>
                    <a:cubicBezTo>
                      <a:pt x="146050" y="232410"/>
                      <a:pt x="123190" y="257810"/>
                      <a:pt x="106680" y="267970"/>
                    </a:cubicBezTo>
                    <a:cubicBezTo>
                      <a:pt x="92710" y="275590"/>
                      <a:pt x="74930" y="276860"/>
                      <a:pt x="59690" y="273050"/>
                    </a:cubicBezTo>
                    <a:cubicBezTo>
                      <a:pt x="41910" y="266700"/>
                      <a:pt x="13970" y="246380"/>
                      <a:pt x="7620" y="227330"/>
                    </a:cubicBezTo>
                    <a:cubicBezTo>
                      <a:pt x="0" y="208280"/>
                      <a:pt x="5080" y="175260"/>
                      <a:pt x="13970" y="158750"/>
                    </a:cubicBezTo>
                    <a:cubicBezTo>
                      <a:pt x="22860" y="144780"/>
                      <a:pt x="35560" y="139700"/>
                      <a:pt x="52070" y="130810"/>
                    </a:cubicBezTo>
                    <a:cubicBezTo>
                      <a:pt x="78740" y="115570"/>
                      <a:pt x="116840" y="105410"/>
                      <a:pt x="163830" y="91440"/>
                    </a:cubicBezTo>
                    <a:cubicBezTo>
                      <a:pt x="246380" y="66040"/>
                      <a:pt x="450850" y="0"/>
                      <a:pt x="504190" y="5080"/>
                    </a:cubicBezTo>
                    <a:cubicBezTo>
                      <a:pt x="520700" y="6350"/>
                      <a:pt x="527050" y="11430"/>
                      <a:pt x="535940" y="20320"/>
                    </a:cubicBezTo>
                    <a:cubicBezTo>
                      <a:pt x="547370" y="30480"/>
                      <a:pt x="560070" y="49530"/>
                      <a:pt x="563880" y="66040"/>
                    </a:cubicBezTo>
                    <a:cubicBezTo>
                      <a:pt x="566420" y="82550"/>
                      <a:pt x="561340" y="104140"/>
                      <a:pt x="553720" y="118110"/>
                    </a:cubicBezTo>
                    <a:cubicBezTo>
                      <a:pt x="544830" y="132080"/>
                      <a:pt x="510540" y="151130"/>
                      <a:pt x="510540" y="151130"/>
                    </a:cubicBezTo>
                  </a:path>
                </a:pathLst>
              </a:custGeom>
              <a:solidFill>
                <a:srgbClr val="E7191F"/>
              </a:solidFill>
              <a:ln cap="sq">
                <a:noFill/>
                <a:prstDash val="solid"/>
                <a:miter/>
              </a:ln>
            </p:spPr>
          </p:sp>
        </p:grpSp>
        <p:grpSp>
          <p:nvGrpSpPr>
            <p:cNvPr name="Group 17" id="17"/>
            <p:cNvGrpSpPr/>
            <p:nvPr/>
          </p:nvGrpSpPr>
          <p:grpSpPr>
            <a:xfrm rot="0">
              <a:off x="157215" y="331562"/>
              <a:ext cx="118919" cy="85158"/>
              <a:chOff x="0" y="0"/>
              <a:chExt cx="599440" cy="429260"/>
            </a:xfrm>
          </p:grpSpPr>
          <p:sp>
            <p:nvSpPr>
              <p:cNvPr name="Freeform 18" id="18"/>
              <p:cNvSpPr/>
              <p:nvPr/>
            </p:nvSpPr>
            <p:spPr>
              <a:xfrm flipH="false" flipV="false" rot="0">
                <a:off x="46990" y="50800"/>
                <a:ext cx="502920" cy="328930"/>
              </a:xfrm>
              <a:custGeom>
                <a:avLst/>
                <a:gdLst/>
                <a:ahLst/>
                <a:cxnLst/>
                <a:rect r="r" b="b" t="t" l="l"/>
                <a:pathLst>
                  <a:path h="328930" w="502920">
                    <a:moveTo>
                      <a:pt x="458470" y="147320"/>
                    </a:moveTo>
                    <a:cubicBezTo>
                      <a:pt x="160020" y="309880"/>
                      <a:pt x="118110" y="326390"/>
                      <a:pt x="87630" y="327660"/>
                    </a:cubicBezTo>
                    <a:cubicBezTo>
                      <a:pt x="67310" y="327660"/>
                      <a:pt x="52070" y="322580"/>
                      <a:pt x="38100" y="313690"/>
                    </a:cubicBezTo>
                    <a:cubicBezTo>
                      <a:pt x="25400" y="304800"/>
                      <a:pt x="11430" y="289560"/>
                      <a:pt x="7620" y="273050"/>
                    </a:cubicBezTo>
                    <a:cubicBezTo>
                      <a:pt x="2540" y="254000"/>
                      <a:pt x="8890" y="217170"/>
                      <a:pt x="19050" y="199390"/>
                    </a:cubicBezTo>
                    <a:cubicBezTo>
                      <a:pt x="27940" y="185420"/>
                      <a:pt x="45720" y="175260"/>
                      <a:pt x="60960" y="171450"/>
                    </a:cubicBezTo>
                    <a:cubicBezTo>
                      <a:pt x="77470" y="166370"/>
                      <a:pt x="96520" y="166370"/>
                      <a:pt x="111760" y="173990"/>
                    </a:cubicBezTo>
                    <a:cubicBezTo>
                      <a:pt x="130810" y="182880"/>
                      <a:pt x="156210" y="209550"/>
                      <a:pt x="161290" y="231140"/>
                    </a:cubicBezTo>
                    <a:cubicBezTo>
                      <a:pt x="165100" y="251460"/>
                      <a:pt x="153670" y="285750"/>
                      <a:pt x="140970" y="302260"/>
                    </a:cubicBezTo>
                    <a:cubicBezTo>
                      <a:pt x="130810" y="316230"/>
                      <a:pt x="111760" y="323850"/>
                      <a:pt x="96520" y="326390"/>
                    </a:cubicBezTo>
                    <a:cubicBezTo>
                      <a:pt x="80010" y="328930"/>
                      <a:pt x="59690" y="327660"/>
                      <a:pt x="45720" y="318770"/>
                    </a:cubicBezTo>
                    <a:cubicBezTo>
                      <a:pt x="27940" y="307340"/>
                      <a:pt x="7620" y="276860"/>
                      <a:pt x="3810" y="256540"/>
                    </a:cubicBezTo>
                    <a:cubicBezTo>
                      <a:pt x="0" y="240030"/>
                      <a:pt x="6350" y="220980"/>
                      <a:pt x="13970" y="207010"/>
                    </a:cubicBezTo>
                    <a:cubicBezTo>
                      <a:pt x="22860" y="193040"/>
                      <a:pt x="34290" y="184150"/>
                      <a:pt x="53340" y="173990"/>
                    </a:cubicBezTo>
                    <a:cubicBezTo>
                      <a:pt x="86360" y="154940"/>
                      <a:pt x="162560" y="140970"/>
                      <a:pt x="207010" y="118110"/>
                    </a:cubicBezTo>
                    <a:cubicBezTo>
                      <a:pt x="245110" y="97790"/>
                      <a:pt x="269240" y="69850"/>
                      <a:pt x="304800" y="50800"/>
                    </a:cubicBezTo>
                    <a:cubicBezTo>
                      <a:pt x="341630" y="30480"/>
                      <a:pt x="393700" y="0"/>
                      <a:pt x="425450" y="0"/>
                    </a:cubicBezTo>
                    <a:cubicBezTo>
                      <a:pt x="445770" y="0"/>
                      <a:pt x="463550" y="8890"/>
                      <a:pt x="476250" y="20320"/>
                    </a:cubicBezTo>
                    <a:cubicBezTo>
                      <a:pt x="488950" y="31750"/>
                      <a:pt x="499110" y="52070"/>
                      <a:pt x="500380" y="69850"/>
                    </a:cubicBezTo>
                    <a:cubicBezTo>
                      <a:pt x="502920" y="86360"/>
                      <a:pt x="495300" y="109220"/>
                      <a:pt x="486410" y="123190"/>
                    </a:cubicBezTo>
                    <a:cubicBezTo>
                      <a:pt x="480060" y="134620"/>
                      <a:pt x="458470" y="147320"/>
                      <a:pt x="458470" y="147320"/>
                    </a:cubicBezTo>
                  </a:path>
                </a:pathLst>
              </a:custGeom>
              <a:solidFill>
                <a:srgbClr val="E7191F"/>
              </a:solidFill>
              <a:ln cap="sq">
                <a:noFill/>
                <a:prstDash val="solid"/>
                <a:miter/>
              </a:ln>
            </p:spPr>
          </p:sp>
        </p:grpSp>
        <p:grpSp>
          <p:nvGrpSpPr>
            <p:cNvPr name="Group 19" id="19"/>
            <p:cNvGrpSpPr/>
            <p:nvPr/>
          </p:nvGrpSpPr>
          <p:grpSpPr>
            <a:xfrm rot="0">
              <a:off x="60971" y="380692"/>
              <a:ext cx="99015" cy="54924"/>
              <a:chOff x="0" y="0"/>
              <a:chExt cx="499110" cy="276860"/>
            </a:xfrm>
          </p:grpSpPr>
          <p:sp>
            <p:nvSpPr>
              <p:cNvPr name="Freeform 20" id="20"/>
              <p:cNvSpPr/>
              <p:nvPr/>
            </p:nvSpPr>
            <p:spPr>
              <a:xfrm flipH="false" flipV="false" rot="0">
                <a:off x="49530" y="35560"/>
                <a:ext cx="401320" cy="191770"/>
              </a:xfrm>
              <a:custGeom>
                <a:avLst/>
                <a:gdLst/>
                <a:ahLst/>
                <a:cxnLst/>
                <a:rect r="r" b="b" t="t" l="l"/>
                <a:pathLst>
                  <a:path h="191770" w="401320">
                    <a:moveTo>
                      <a:pt x="335280" y="163830"/>
                    </a:moveTo>
                    <a:cubicBezTo>
                      <a:pt x="35560" y="181610"/>
                      <a:pt x="25400" y="171450"/>
                      <a:pt x="16510" y="158750"/>
                    </a:cubicBezTo>
                    <a:cubicBezTo>
                      <a:pt x="6350" y="146050"/>
                      <a:pt x="1270" y="127000"/>
                      <a:pt x="1270" y="111760"/>
                    </a:cubicBezTo>
                    <a:cubicBezTo>
                      <a:pt x="1270" y="95250"/>
                      <a:pt x="7620" y="76200"/>
                      <a:pt x="17780" y="64770"/>
                    </a:cubicBezTo>
                    <a:cubicBezTo>
                      <a:pt x="27940" y="52070"/>
                      <a:pt x="44450" y="40640"/>
                      <a:pt x="59690" y="36830"/>
                    </a:cubicBezTo>
                    <a:cubicBezTo>
                      <a:pt x="74930" y="33020"/>
                      <a:pt x="95250" y="33020"/>
                      <a:pt x="109220" y="40640"/>
                    </a:cubicBezTo>
                    <a:cubicBezTo>
                      <a:pt x="127000" y="50800"/>
                      <a:pt x="151130" y="76200"/>
                      <a:pt x="156210" y="97790"/>
                    </a:cubicBezTo>
                    <a:cubicBezTo>
                      <a:pt x="160020" y="118110"/>
                      <a:pt x="147320" y="152400"/>
                      <a:pt x="134620" y="167640"/>
                    </a:cubicBezTo>
                    <a:cubicBezTo>
                      <a:pt x="124460" y="180340"/>
                      <a:pt x="105410" y="187960"/>
                      <a:pt x="90170" y="190500"/>
                    </a:cubicBezTo>
                    <a:cubicBezTo>
                      <a:pt x="74930" y="191770"/>
                      <a:pt x="54610" y="187960"/>
                      <a:pt x="40640" y="180340"/>
                    </a:cubicBezTo>
                    <a:cubicBezTo>
                      <a:pt x="27940" y="172720"/>
                      <a:pt x="13970" y="158750"/>
                      <a:pt x="7620" y="143510"/>
                    </a:cubicBezTo>
                    <a:cubicBezTo>
                      <a:pt x="1270" y="129540"/>
                      <a:pt x="0" y="109220"/>
                      <a:pt x="3810" y="93980"/>
                    </a:cubicBezTo>
                    <a:cubicBezTo>
                      <a:pt x="7620" y="78740"/>
                      <a:pt x="17780" y="62230"/>
                      <a:pt x="30480" y="52070"/>
                    </a:cubicBezTo>
                    <a:cubicBezTo>
                      <a:pt x="41910" y="41910"/>
                      <a:pt x="54610" y="39370"/>
                      <a:pt x="76200" y="34290"/>
                    </a:cubicBezTo>
                    <a:cubicBezTo>
                      <a:pt x="128270" y="22860"/>
                      <a:pt x="297180" y="0"/>
                      <a:pt x="346710" y="15240"/>
                    </a:cubicBezTo>
                    <a:cubicBezTo>
                      <a:pt x="368300" y="21590"/>
                      <a:pt x="381000" y="34290"/>
                      <a:pt x="388620" y="49530"/>
                    </a:cubicBezTo>
                    <a:cubicBezTo>
                      <a:pt x="397510" y="64770"/>
                      <a:pt x="401320" y="86360"/>
                      <a:pt x="397510" y="104140"/>
                    </a:cubicBezTo>
                    <a:cubicBezTo>
                      <a:pt x="394970" y="120650"/>
                      <a:pt x="381000" y="139700"/>
                      <a:pt x="369570" y="149860"/>
                    </a:cubicBezTo>
                    <a:cubicBezTo>
                      <a:pt x="359410" y="158750"/>
                      <a:pt x="335280" y="163830"/>
                      <a:pt x="335280" y="163830"/>
                    </a:cubicBezTo>
                  </a:path>
                </a:pathLst>
              </a:custGeom>
              <a:solidFill>
                <a:srgbClr val="E7191F"/>
              </a:solidFill>
              <a:ln cap="sq">
                <a:noFill/>
                <a:prstDash val="solid"/>
                <a:miter/>
              </a:ln>
            </p:spPr>
          </p:sp>
        </p:grpSp>
        <p:grpSp>
          <p:nvGrpSpPr>
            <p:cNvPr name="Group 21" id="21"/>
            <p:cNvGrpSpPr/>
            <p:nvPr/>
          </p:nvGrpSpPr>
          <p:grpSpPr>
            <a:xfrm rot="0">
              <a:off x="0" y="212643"/>
              <a:ext cx="168552" cy="187952"/>
              <a:chOff x="0" y="0"/>
              <a:chExt cx="849630" cy="947420"/>
            </a:xfrm>
          </p:grpSpPr>
          <p:sp>
            <p:nvSpPr>
              <p:cNvPr name="Freeform 22" id="22"/>
              <p:cNvSpPr/>
              <p:nvPr/>
            </p:nvSpPr>
            <p:spPr>
              <a:xfrm flipH="false" flipV="false" rot="0">
                <a:off x="46990" y="46990"/>
                <a:ext cx="754380" cy="850900"/>
              </a:xfrm>
              <a:custGeom>
                <a:avLst/>
                <a:gdLst/>
                <a:ahLst/>
                <a:cxnLst/>
                <a:rect r="r" b="b" t="t" l="l"/>
                <a:pathLst>
                  <a:path h="850900" w="754380">
                    <a:moveTo>
                      <a:pt x="10160" y="742950"/>
                    </a:moveTo>
                    <a:cubicBezTo>
                      <a:pt x="186690" y="466090"/>
                      <a:pt x="198120" y="453390"/>
                      <a:pt x="234950" y="411480"/>
                    </a:cubicBezTo>
                    <a:cubicBezTo>
                      <a:pt x="314960" y="325120"/>
                      <a:pt x="566420" y="69850"/>
                      <a:pt x="632460" y="22860"/>
                    </a:cubicBezTo>
                    <a:cubicBezTo>
                      <a:pt x="650240" y="10160"/>
                      <a:pt x="657860" y="5080"/>
                      <a:pt x="671830" y="3810"/>
                    </a:cubicBezTo>
                    <a:cubicBezTo>
                      <a:pt x="685800" y="2540"/>
                      <a:pt x="703580" y="3810"/>
                      <a:pt x="716280" y="12700"/>
                    </a:cubicBezTo>
                    <a:cubicBezTo>
                      <a:pt x="730250" y="22860"/>
                      <a:pt x="749300" y="48260"/>
                      <a:pt x="750570" y="68580"/>
                    </a:cubicBezTo>
                    <a:cubicBezTo>
                      <a:pt x="751840" y="87630"/>
                      <a:pt x="736600" y="115570"/>
                      <a:pt x="723900" y="128270"/>
                    </a:cubicBezTo>
                    <a:cubicBezTo>
                      <a:pt x="712470" y="137160"/>
                      <a:pt x="695960" y="142240"/>
                      <a:pt x="681990" y="142240"/>
                    </a:cubicBezTo>
                    <a:cubicBezTo>
                      <a:pt x="668020" y="142240"/>
                      <a:pt x="651510" y="137160"/>
                      <a:pt x="640080" y="129540"/>
                    </a:cubicBezTo>
                    <a:cubicBezTo>
                      <a:pt x="628650" y="120650"/>
                      <a:pt x="618490" y="106680"/>
                      <a:pt x="614680" y="92710"/>
                    </a:cubicBezTo>
                    <a:cubicBezTo>
                      <a:pt x="609600" y="78740"/>
                      <a:pt x="609600" y="62230"/>
                      <a:pt x="615950" y="48260"/>
                    </a:cubicBezTo>
                    <a:cubicBezTo>
                      <a:pt x="623570" y="31750"/>
                      <a:pt x="647700" y="10160"/>
                      <a:pt x="664210" y="5080"/>
                    </a:cubicBezTo>
                    <a:cubicBezTo>
                      <a:pt x="679450" y="0"/>
                      <a:pt x="695960" y="3810"/>
                      <a:pt x="708660" y="8890"/>
                    </a:cubicBezTo>
                    <a:cubicBezTo>
                      <a:pt x="721360" y="15240"/>
                      <a:pt x="735330" y="25400"/>
                      <a:pt x="741680" y="39370"/>
                    </a:cubicBezTo>
                    <a:cubicBezTo>
                      <a:pt x="749300" y="55880"/>
                      <a:pt x="754380" y="77470"/>
                      <a:pt x="742950" y="104140"/>
                    </a:cubicBezTo>
                    <a:cubicBezTo>
                      <a:pt x="709930" y="185420"/>
                      <a:pt x="415290" y="412750"/>
                      <a:pt x="339090" y="496570"/>
                    </a:cubicBezTo>
                    <a:cubicBezTo>
                      <a:pt x="304800" y="533400"/>
                      <a:pt x="295910" y="543560"/>
                      <a:pt x="270510" y="579120"/>
                    </a:cubicBezTo>
                    <a:cubicBezTo>
                      <a:pt x="228600" y="638810"/>
                      <a:pt x="165100" y="789940"/>
                      <a:pt x="124460" y="826770"/>
                    </a:cubicBezTo>
                    <a:cubicBezTo>
                      <a:pt x="107950" y="842010"/>
                      <a:pt x="95250" y="847090"/>
                      <a:pt x="80010" y="848360"/>
                    </a:cubicBezTo>
                    <a:cubicBezTo>
                      <a:pt x="64770" y="850900"/>
                      <a:pt x="44450" y="844550"/>
                      <a:pt x="30480" y="835660"/>
                    </a:cubicBezTo>
                    <a:cubicBezTo>
                      <a:pt x="17780" y="826770"/>
                      <a:pt x="6350" y="808990"/>
                      <a:pt x="3810" y="793750"/>
                    </a:cubicBezTo>
                    <a:cubicBezTo>
                      <a:pt x="0" y="778510"/>
                      <a:pt x="10160" y="742950"/>
                      <a:pt x="10160" y="742950"/>
                    </a:cubicBezTo>
                  </a:path>
                </a:pathLst>
              </a:custGeom>
              <a:solidFill>
                <a:srgbClr val="FBDF7D"/>
              </a:solidFill>
              <a:ln cap="sq">
                <a:noFill/>
                <a:prstDash val="solid"/>
                <a:miter/>
              </a:ln>
            </p:spPr>
          </p:sp>
        </p:grpSp>
        <p:grpSp>
          <p:nvGrpSpPr>
            <p:cNvPr name="Group 23" id="23"/>
            <p:cNvGrpSpPr/>
            <p:nvPr/>
          </p:nvGrpSpPr>
          <p:grpSpPr>
            <a:xfrm rot="0">
              <a:off x="188204" y="116651"/>
              <a:ext cx="182661" cy="109345"/>
              <a:chOff x="0" y="0"/>
              <a:chExt cx="920750" cy="551180"/>
            </a:xfrm>
          </p:grpSpPr>
          <p:sp>
            <p:nvSpPr>
              <p:cNvPr name="Freeform 24" id="24"/>
              <p:cNvSpPr/>
              <p:nvPr/>
            </p:nvSpPr>
            <p:spPr>
              <a:xfrm flipH="false" flipV="false" rot="0">
                <a:off x="45720" y="45720"/>
                <a:ext cx="825500" cy="458470"/>
              </a:xfrm>
              <a:custGeom>
                <a:avLst/>
                <a:gdLst/>
                <a:ahLst/>
                <a:cxnLst/>
                <a:rect r="r" b="b" t="t" l="l"/>
                <a:pathLst>
                  <a:path h="458470" w="825500">
                    <a:moveTo>
                      <a:pt x="45720" y="321310"/>
                    </a:moveTo>
                    <a:cubicBezTo>
                      <a:pt x="476250" y="104140"/>
                      <a:pt x="661670" y="12700"/>
                      <a:pt x="735330" y="5080"/>
                    </a:cubicBezTo>
                    <a:cubicBezTo>
                      <a:pt x="764540" y="2540"/>
                      <a:pt x="783590" y="6350"/>
                      <a:pt x="798830" y="17780"/>
                    </a:cubicBezTo>
                    <a:cubicBezTo>
                      <a:pt x="812800" y="30480"/>
                      <a:pt x="825500" y="58420"/>
                      <a:pt x="824230" y="77470"/>
                    </a:cubicBezTo>
                    <a:cubicBezTo>
                      <a:pt x="821690" y="96520"/>
                      <a:pt x="805180" y="123190"/>
                      <a:pt x="788670" y="132080"/>
                    </a:cubicBezTo>
                    <a:cubicBezTo>
                      <a:pt x="772160" y="140970"/>
                      <a:pt x="740410" y="142240"/>
                      <a:pt x="723900" y="133350"/>
                    </a:cubicBezTo>
                    <a:cubicBezTo>
                      <a:pt x="706120" y="124460"/>
                      <a:pt x="688340" y="99060"/>
                      <a:pt x="685800" y="80010"/>
                    </a:cubicBezTo>
                    <a:cubicBezTo>
                      <a:pt x="684530" y="60960"/>
                      <a:pt x="694690" y="31750"/>
                      <a:pt x="708660" y="20320"/>
                    </a:cubicBezTo>
                    <a:cubicBezTo>
                      <a:pt x="723900" y="7620"/>
                      <a:pt x="754380" y="0"/>
                      <a:pt x="772160" y="5080"/>
                    </a:cubicBezTo>
                    <a:cubicBezTo>
                      <a:pt x="791210" y="10160"/>
                      <a:pt x="812800" y="31750"/>
                      <a:pt x="820420" y="48260"/>
                    </a:cubicBezTo>
                    <a:cubicBezTo>
                      <a:pt x="825500" y="62230"/>
                      <a:pt x="825500" y="78740"/>
                      <a:pt x="820420" y="92710"/>
                    </a:cubicBezTo>
                    <a:cubicBezTo>
                      <a:pt x="816610" y="105410"/>
                      <a:pt x="811530" y="115570"/>
                      <a:pt x="795020" y="128270"/>
                    </a:cubicBezTo>
                    <a:cubicBezTo>
                      <a:pt x="744220" y="167640"/>
                      <a:pt x="525780" y="226060"/>
                      <a:pt x="419100" y="279400"/>
                    </a:cubicBezTo>
                    <a:cubicBezTo>
                      <a:pt x="334010" y="321310"/>
                      <a:pt x="259080" y="381000"/>
                      <a:pt x="200660" y="411480"/>
                    </a:cubicBezTo>
                    <a:cubicBezTo>
                      <a:pt x="162560" y="431800"/>
                      <a:pt x="132080" y="449580"/>
                      <a:pt x="102870" y="454660"/>
                    </a:cubicBezTo>
                    <a:cubicBezTo>
                      <a:pt x="78740" y="458470"/>
                      <a:pt x="52070" y="458470"/>
                      <a:pt x="35560" y="449580"/>
                    </a:cubicBezTo>
                    <a:cubicBezTo>
                      <a:pt x="20320" y="440690"/>
                      <a:pt x="8890" y="422910"/>
                      <a:pt x="5080" y="407670"/>
                    </a:cubicBezTo>
                    <a:cubicBezTo>
                      <a:pt x="0" y="392430"/>
                      <a:pt x="1270" y="370840"/>
                      <a:pt x="8890" y="356870"/>
                    </a:cubicBezTo>
                    <a:cubicBezTo>
                      <a:pt x="15240" y="342900"/>
                      <a:pt x="45720" y="321310"/>
                      <a:pt x="45720" y="321310"/>
                    </a:cubicBezTo>
                  </a:path>
                </a:pathLst>
              </a:custGeom>
              <a:solidFill>
                <a:srgbClr val="FBDF7D"/>
              </a:solidFill>
              <a:ln cap="sq">
                <a:noFill/>
                <a:prstDash val="solid"/>
                <a:miter/>
              </a:ln>
            </p:spPr>
          </p:sp>
        </p:grpSp>
        <p:grpSp>
          <p:nvGrpSpPr>
            <p:cNvPr name="Group 25" id="25"/>
            <p:cNvGrpSpPr/>
            <p:nvPr/>
          </p:nvGrpSpPr>
          <p:grpSpPr>
            <a:xfrm rot="0">
              <a:off x="433852" y="0"/>
              <a:ext cx="169308" cy="111109"/>
              <a:chOff x="0" y="0"/>
              <a:chExt cx="853440" cy="560070"/>
            </a:xfrm>
          </p:grpSpPr>
          <p:sp>
            <p:nvSpPr>
              <p:cNvPr name="Freeform 26" id="26"/>
              <p:cNvSpPr/>
              <p:nvPr/>
            </p:nvSpPr>
            <p:spPr>
              <a:xfrm flipH="false" flipV="false" rot="0">
                <a:off x="44450" y="46990"/>
                <a:ext cx="759460" cy="467360"/>
              </a:xfrm>
              <a:custGeom>
                <a:avLst/>
                <a:gdLst/>
                <a:ahLst/>
                <a:cxnLst/>
                <a:rect r="r" b="b" t="t" l="l"/>
                <a:pathLst>
                  <a:path h="467360" w="759460">
                    <a:moveTo>
                      <a:pt x="46990" y="322580"/>
                    </a:moveTo>
                    <a:cubicBezTo>
                      <a:pt x="285750" y="217170"/>
                      <a:pt x="589280" y="21590"/>
                      <a:pt x="666750" y="3810"/>
                    </a:cubicBezTo>
                    <a:cubicBezTo>
                      <a:pt x="689610" y="0"/>
                      <a:pt x="699770" y="2540"/>
                      <a:pt x="713740" y="7620"/>
                    </a:cubicBezTo>
                    <a:cubicBezTo>
                      <a:pt x="726440" y="13970"/>
                      <a:pt x="741680" y="24130"/>
                      <a:pt x="748030" y="38100"/>
                    </a:cubicBezTo>
                    <a:cubicBezTo>
                      <a:pt x="755650" y="55880"/>
                      <a:pt x="756920" y="88900"/>
                      <a:pt x="750570" y="106680"/>
                    </a:cubicBezTo>
                    <a:cubicBezTo>
                      <a:pt x="744220" y="120650"/>
                      <a:pt x="731520" y="133350"/>
                      <a:pt x="717550" y="139700"/>
                    </a:cubicBezTo>
                    <a:cubicBezTo>
                      <a:pt x="704850" y="146050"/>
                      <a:pt x="687070" y="149860"/>
                      <a:pt x="671830" y="146050"/>
                    </a:cubicBezTo>
                    <a:cubicBezTo>
                      <a:pt x="654050" y="140970"/>
                      <a:pt x="627380" y="120650"/>
                      <a:pt x="618490" y="104140"/>
                    </a:cubicBezTo>
                    <a:cubicBezTo>
                      <a:pt x="610870" y="90170"/>
                      <a:pt x="610870" y="72390"/>
                      <a:pt x="614680" y="57150"/>
                    </a:cubicBezTo>
                    <a:cubicBezTo>
                      <a:pt x="618490" y="43180"/>
                      <a:pt x="626110" y="26670"/>
                      <a:pt x="638810" y="17780"/>
                    </a:cubicBezTo>
                    <a:cubicBezTo>
                      <a:pt x="655320" y="7620"/>
                      <a:pt x="687070" y="1270"/>
                      <a:pt x="706120" y="5080"/>
                    </a:cubicBezTo>
                    <a:cubicBezTo>
                      <a:pt x="721360" y="8890"/>
                      <a:pt x="735330" y="20320"/>
                      <a:pt x="744220" y="31750"/>
                    </a:cubicBezTo>
                    <a:cubicBezTo>
                      <a:pt x="753110" y="43180"/>
                      <a:pt x="759460" y="60960"/>
                      <a:pt x="758190" y="76200"/>
                    </a:cubicBezTo>
                    <a:cubicBezTo>
                      <a:pt x="755650" y="95250"/>
                      <a:pt x="748030" y="113030"/>
                      <a:pt x="725170" y="135890"/>
                    </a:cubicBezTo>
                    <a:cubicBezTo>
                      <a:pt x="648970" y="209550"/>
                      <a:pt x="201930" y="433070"/>
                      <a:pt x="107950" y="458470"/>
                    </a:cubicBezTo>
                    <a:cubicBezTo>
                      <a:pt x="81280" y="466090"/>
                      <a:pt x="71120" y="467360"/>
                      <a:pt x="54610" y="461010"/>
                    </a:cubicBezTo>
                    <a:cubicBezTo>
                      <a:pt x="36830" y="454660"/>
                      <a:pt x="12700" y="430530"/>
                      <a:pt x="6350" y="412750"/>
                    </a:cubicBezTo>
                    <a:cubicBezTo>
                      <a:pt x="0" y="396240"/>
                      <a:pt x="2540" y="374650"/>
                      <a:pt x="10160" y="360680"/>
                    </a:cubicBezTo>
                    <a:cubicBezTo>
                      <a:pt x="16510" y="345440"/>
                      <a:pt x="46990" y="322580"/>
                      <a:pt x="46990" y="322580"/>
                    </a:cubicBezTo>
                  </a:path>
                </a:pathLst>
              </a:custGeom>
              <a:solidFill>
                <a:srgbClr val="FBDF7D"/>
              </a:solidFill>
              <a:ln cap="sq">
                <a:noFill/>
                <a:prstDash val="solid"/>
                <a:miter/>
              </a:ln>
            </p:spPr>
          </p:sp>
        </p:grpSp>
      </p:grpSp>
      <p:sp>
        <p:nvSpPr>
          <p:cNvPr name="Freeform 27" id="27"/>
          <p:cNvSpPr/>
          <p:nvPr/>
        </p:nvSpPr>
        <p:spPr>
          <a:xfrm flipH="false" flipV="false" rot="0">
            <a:off x="5113216" y="6620589"/>
            <a:ext cx="2009839" cy="1357465"/>
          </a:xfrm>
          <a:custGeom>
            <a:avLst/>
            <a:gdLst/>
            <a:ahLst/>
            <a:cxnLst/>
            <a:rect r="r" b="b" t="t" l="l"/>
            <a:pathLst>
              <a:path h="1357465" w="2009839">
                <a:moveTo>
                  <a:pt x="0" y="0"/>
                </a:moveTo>
                <a:lnTo>
                  <a:pt x="2009839" y="0"/>
                </a:lnTo>
                <a:lnTo>
                  <a:pt x="2009839" y="1357465"/>
                </a:lnTo>
                <a:lnTo>
                  <a:pt x="0" y="1357465"/>
                </a:lnTo>
                <a:lnTo>
                  <a:pt x="0" y="0"/>
                </a:lnTo>
                <a:close/>
              </a:path>
            </a:pathLst>
          </a:custGeom>
          <a:blipFill>
            <a:blip r:embed="rId10"/>
            <a:stretch>
              <a:fillRect l="-26368" t="-16703" r="-12479" b="-20261"/>
            </a:stretch>
          </a:blipFill>
        </p:spPr>
      </p:sp>
      <p:sp>
        <p:nvSpPr>
          <p:cNvPr name="Freeform 28" id="28"/>
          <p:cNvSpPr/>
          <p:nvPr/>
        </p:nvSpPr>
        <p:spPr>
          <a:xfrm flipH="false" flipV="false" rot="0">
            <a:off x="2565459" y="5022975"/>
            <a:ext cx="1996193" cy="1329964"/>
          </a:xfrm>
          <a:custGeom>
            <a:avLst/>
            <a:gdLst/>
            <a:ahLst/>
            <a:cxnLst/>
            <a:rect r="r" b="b" t="t" l="l"/>
            <a:pathLst>
              <a:path h="1329964" w="1996193">
                <a:moveTo>
                  <a:pt x="0" y="0"/>
                </a:moveTo>
                <a:lnTo>
                  <a:pt x="1996193" y="0"/>
                </a:lnTo>
                <a:lnTo>
                  <a:pt x="1996193" y="1329964"/>
                </a:lnTo>
                <a:lnTo>
                  <a:pt x="0" y="1329964"/>
                </a:lnTo>
                <a:lnTo>
                  <a:pt x="0" y="0"/>
                </a:lnTo>
                <a:close/>
              </a:path>
            </a:pathLst>
          </a:custGeom>
          <a:blipFill>
            <a:blip r:embed="rId11"/>
            <a:stretch>
              <a:fillRect l="0" t="0" r="0" b="0"/>
            </a:stretch>
          </a:blipFill>
        </p:spPr>
      </p:sp>
      <p:sp>
        <p:nvSpPr>
          <p:cNvPr name="Freeform 29" id="29"/>
          <p:cNvSpPr/>
          <p:nvPr/>
        </p:nvSpPr>
        <p:spPr>
          <a:xfrm flipH="false" flipV="false" rot="0">
            <a:off x="2595406" y="8425729"/>
            <a:ext cx="1936300" cy="1292480"/>
          </a:xfrm>
          <a:custGeom>
            <a:avLst/>
            <a:gdLst/>
            <a:ahLst/>
            <a:cxnLst/>
            <a:rect r="r" b="b" t="t" l="l"/>
            <a:pathLst>
              <a:path h="1292480" w="1936300">
                <a:moveTo>
                  <a:pt x="0" y="0"/>
                </a:moveTo>
                <a:lnTo>
                  <a:pt x="1936300" y="0"/>
                </a:lnTo>
                <a:lnTo>
                  <a:pt x="1936300" y="1292481"/>
                </a:lnTo>
                <a:lnTo>
                  <a:pt x="0" y="1292481"/>
                </a:lnTo>
                <a:lnTo>
                  <a:pt x="0" y="0"/>
                </a:lnTo>
                <a:close/>
              </a:path>
            </a:pathLst>
          </a:custGeom>
          <a:blipFill>
            <a:blip r:embed="rId12"/>
            <a:stretch>
              <a:fillRect l="0" t="0" r="0" b="0"/>
            </a:stretch>
          </a:blipFill>
        </p:spPr>
      </p:sp>
      <p:sp>
        <p:nvSpPr>
          <p:cNvPr name="Freeform 30" id="30"/>
          <p:cNvSpPr/>
          <p:nvPr/>
        </p:nvSpPr>
        <p:spPr>
          <a:xfrm flipH="false" flipV="false" rot="0">
            <a:off x="7199255" y="6593782"/>
            <a:ext cx="2075198" cy="1343094"/>
          </a:xfrm>
          <a:custGeom>
            <a:avLst/>
            <a:gdLst/>
            <a:ahLst/>
            <a:cxnLst/>
            <a:rect r="r" b="b" t="t" l="l"/>
            <a:pathLst>
              <a:path h="1343094" w="2075198">
                <a:moveTo>
                  <a:pt x="0" y="0"/>
                </a:moveTo>
                <a:lnTo>
                  <a:pt x="2075198" y="0"/>
                </a:lnTo>
                <a:lnTo>
                  <a:pt x="2075198" y="1343094"/>
                </a:lnTo>
                <a:lnTo>
                  <a:pt x="0" y="1343094"/>
                </a:lnTo>
                <a:lnTo>
                  <a:pt x="0" y="0"/>
                </a:lnTo>
                <a:close/>
              </a:path>
            </a:pathLst>
          </a:custGeom>
          <a:blipFill>
            <a:blip r:embed="rId13">
              <a:extLst>
                <a:ext uri="{96DAC541-7B7A-43D3-8B79-37D633B846F1}">
                  <asvg:svgBlip xmlns:asvg="http://schemas.microsoft.com/office/drawing/2016/SVG/main" r:embed="rId14"/>
                </a:ext>
              </a:extLst>
            </a:blip>
            <a:stretch>
              <a:fillRect l="0" t="-9617" r="-1714" b="0"/>
            </a:stretch>
          </a:blipFill>
        </p:spPr>
      </p:sp>
      <p:sp>
        <p:nvSpPr>
          <p:cNvPr name="Freeform 31" id="31"/>
          <p:cNvSpPr/>
          <p:nvPr/>
        </p:nvSpPr>
        <p:spPr>
          <a:xfrm flipH="false" flipV="false" rot="0">
            <a:off x="868591" y="1729642"/>
            <a:ext cx="4063147" cy="2707071"/>
          </a:xfrm>
          <a:custGeom>
            <a:avLst/>
            <a:gdLst/>
            <a:ahLst/>
            <a:cxnLst/>
            <a:rect r="r" b="b" t="t" l="l"/>
            <a:pathLst>
              <a:path h="2707071" w="4063147">
                <a:moveTo>
                  <a:pt x="0" y="0"/>
                </a:moveTo>
                <a:lnTo>
                  <a:pt x="4063146" y="0"/>
                </a:lnTo>
                <a:lnTo>
                  <a:pt x="4063146" y="2707072"/>
                </a:lnTo>
                <a:lnTo>
                  <a:pt x="0" y="2707072"/>
                </a:lnTo>
                <a:lnTo>
                  <a:pt x="0" y="0"/>
                </a:lnTo>
                <a:close/>
              </a:path>
            </a:pathLst>
          </a:custGeom>
          <a:blipFill>
            <a:blip r:embed="rId15"/>
            <a:stretch>
              <a:fillRect l="0" t="0" r="0" b="0"/>
            </a:stretch>
          </a:blipFill>
        </p:spPr>
      </p:sp>
      <p:sp>
        <p:nvSpPr>
          <p:cNvPr name="Freeform 32" id="32"/>
          <p:cNvSpPr/>
          <p:nvPr/>
        </p:nvSpPr>
        <p:spPr>
          <a:xfrm flipH="false" flipV="false" rot="0">
            <a:off x="3210713" y="2304125"/>
            <a:ext cx="2010435" cy="1902374"/>
          </a:xfrm>
          <a:custGeom>
            <a:avLst/>
            <a:gdLst/>
            <a:ahLst/>
            <a:cxnLst/>
            <a:rect r="r" b="b" t="t" l="l"/>
            <a:pathLst>
              <a:path h="1902374" w="2010435">
                <a:moveTo>
                  <a:pt x="0" y="0"/>
                </a:moveTo>
                <a:lnTo>
                  <a:pt x="2010435" y="0"/>
                </a:lnTo>
                <a:lnTo>
                  <a:pt x="2010435" y="1902374"/>
                </a:lnTo>
                <a:lnTo>
                  <a:pt x="0" y="190237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3" id="33"/>
          <p:cNvSpPr/>
          <p:nvPr/>
        </p:nvSpPr>
        <p:spPr>
          <a:xfrm flipH="false" flipV="false" rot="0">
            <a:off x="5338139" y="2386152"/>
            <a:ext cx="2896663" cy="1477141"/>
          </a:xfrm>
          <a:custGeom>
            <a:avLst/>
            <a:gdLst/>
            <a:ahLst/>
            <a:cxnLst/>
            <a:rect r="r" b="b" t="t" l="l"/>
            <a:pathLst>
              <a:path h="1477141" w="2896663">
                <a:moveTo>
                  <a:pt x="0" y="0"/>
                </a:moveTo>
                <a:lnTo>
                  <a:pt x="2896663" y="0"/>
                </a:lnTo>
                <a:lnTo>
                  <a:pt x="2896663" y="1477141"/>
                </a:lnTo>
                <a:lnTo>
                  <a:pt x="0" y="1477141"/>
                </a:lnTo>
                <a:lnTo>
                  <a:pt x="0" y="0"/>
                </a:lnTo>
                <a:close/>
              </a:path>
            </a:pathLst>
          </a:custGeom>
          <a:blipFill>
            <a:blip r:embed="rId18"/>
            <a:stretch>
              <a:fillRect l="0" t="0" r="0" b="0"/>
            </a:stretch>
          </a:blipFill>
        </p:spPr>
      </p:sp>
      <p:sp>
        <p:nvSpPr>
          <p:cNvPr name="Freeform 34" id="34"/>
          <p:cNvSpPr/>
          <p:nvPr/>
        </p:nvSpPr>
        <p:spPr>
          <a:xfrm flipH="false" flipV="false" rot="0">
            <a:off x="667794" y="5022975"/>
            <a:ext cx="1347427" cy="1347427"/>
          </a:xfrm>
          <a:custGeom>
            <a:avLst/>
            <a:gdLst/>
            <a:ahLst/>
            <a:cxnLst/>
            <a:rect r="r" b="b" t="t" l="l"/>
            <a:pathLst>
              <a:path h="1347427" w="1347427">
                <a:moveTo>
                  <a:pt x="0" y="0"/>
                </a:moveTo>
                <a:lnTo>
                  <a:pt x="1347427" y="0"/>
                </a:lnTo>
                <a:lnTo>
                  <a:pt x="1347427" y="1347428"/>
                </a:lnTo>
                <a:lnTo>
                  <a:pt x="0" y="134742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35" id="35"/>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are the benefits of a circular economy?</a:t>
            </a:r>
          </a:p>
        </p:txBody>
      </p:sp>
      <p:sp>
        <p:nvSpPr>
          <p:cNvPr name="Freeform 36" id="36"/>
          <p:cNvSpPr/>
          <p:nvPr/>
        </p:nvSpPr>
        <p:spPr>
          <a:xfrm flipH="false" flipV="false" rot="0">
            <a:off x="673746" y="6630627"/>
            <a:ext cx="1347427" cy="1347427"/>
          </a:xfrm>
          <a:custGeom>
            <a:avLst/>
            <a:gdLst/>
            <a:ahLst/>
            <a:cxnLst/>
            <a:rect r="r" b="b" t="t" l="l"/>
            <a:pathLst>
              <a:path h="1347427" w="1347427">
                <a:moveTo>
                  <a:pt x="0" y="0"/>
                </a:moveTo>
                <a:lnTo>
                  <a:pt x="1347428" y="0"/>
                </a:lnTo>
                <a:lnTo>
                  <a:pt x="1347428" y="1347427"/>
                </a:lnTo>
                <a:lnTo>
                  <a:pt x="0" y="134742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7" id="37"/>
          <p:cNvSpPr/>
          <p:nvPr/>
        </p:nvSpPr>
        <p:spPr>
          <a:xfrm flipH="false" flipV="false" rot="0">
            <a:off x="673746" y="8235229"/>
            <a:ext cx="1347427" cy="1347427"/>
          </a:xfrm>
          <a:custGeom>
            <a:avLst/>
            <a:gdLst/>
            <a:ahLst/>
            <a:cxnLst/>
            <a:rect r="r" b="b" t="t" l="l"/>
            <a:pathLst>
              <a:path h="1347427" w="1347427">
                <a:moveTo>
                  <a:pt x="0" y="0"/>
                </a:moveTo>
                <a:lnTo>
                  <a:pt x="1347428" y="0"/>
                </a:lnTo>
                <a:lnTo>
                  <a:pt x="1347428" y="1347428"/>
                </a:lnTo>
                <a:lnTo>
                  <a:pt x="0" y="134742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8" id="38"/>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3"/>
            <a:stretch>
              <a:fillRect l="0" t="0" r="0" b="0"/>
            </a:stretch>
          </a:blipFill>
        </p:spPr>
      </p:sp>
      <p:grpSp>
        <p:nvGrpSpPr>
          <p:cNvPr name="Group 3" id="3"/>
          <p:cNvGrpSpPr/>
          <p:nvPr/>
        </p:nvGrpSpPr>
        <p:grpSpPr>
          <a:xfrm rot="0">
            <a:off x="11516231" y="1651912"/>
            <a:ext cx="4673104" cy="6983176"/>
            <a:chOff x="0" y="0"/>
            <a:chExt cx="6230806" cy="9310901"/>
          </a:xfrm>
        </p:grpSpPr>
        <p:sp>
          <p:nvSpPr>
            <p:cNvPr name="Freeform 4" id="4"/>
            <p:cNvSpPr/>
            <p:nvPr/>
          </p:nvSpPr>
          <p:spPr>
            <a:xfrm flipH="true" flipV="false" rot="0">
              <a:off x="0" y="1432871"/>
              <a:ext cx="6230806" cy="7878030"/>
            </a:xfrm>
            <a:custGeom>
              <a:avLst/>
              <a:gdLst/>
              <a:ahLst/>
              <a:cxnLst/>
              <a:rect r="r" b="b" t="t" l="l"/>
              <a:pathLst>
                <a:path h="7878030" w="6230806">
                  <a:moveTo>
                    <a:pt x="6230806" y="0"/>
                  </a:moveTo>
                  <a:lnTo>
                    <a:pt x="0" y="0"/>
                  </a:lnTo>
                  <a:lnTo>
                    <a:pt x="0" y="7878030"/>
                  </a:lnTo>
                  <a:lnTo>
                    <a:pt x="6230806" y="7878030"/>
                  </a:lnTo>
                  <a:lnTo>
                    <a:pt x="623080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1724780" y="3208293"/>
              <a:ext cx="2273077" cy="1599420"/>
            </a:xfrm>
            <a:custGeom>
              <a:avLst/>
              <a:gdLst/>
              <a:ahLst/>
              <a:cxnLst/>
              <a:rect r="r" b="b" t="t" l="l"/>
              <a:pathLst>
                <a:path h="1599420" w="2273077">
                  <a:moveTo>
                    <a:pt x="2273077" y="0"/>
                  </a:moveTo>
                  <a:lnTo>
                    <a:pt x="0" y="0"/>
                  </a:lnTo>
                  <a:lnTo>
                    <a:pt x="0" y="1599419"/>
                  </a:lnTo>
                  <a:lnTo>
                    <a:pt x="2273077" y="1599419"/>
                  </a:lnTo>
                  <a:lnTo>
                    <a:pt x="227307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140674">
              <a:off x="62970" y="97694"/>
              <a:ext cx="4841195" cy="3177584"/>
            </a:xfrm>
            <a:custGeom>
              <a:avLst/>
              <a:gdLst/>
              <a:ahLst/>
              <a:cxnLst/>
              <a:rect r="r" b="b" t="t" l="l"/>
              <a:pathLst>
                <a:path h="3177584" w="4841195">
                  <a:moveTo>
                    <a:pt x="4841195" y="0"/>
                  </a:moveTo>
                  <a:lnTo>
                    <a:pt x="0" y="0"/>
                  </a:lnTo>
                  <a:lnTo>
                    <a:pt x="0" y="3177585"/>
                  </a:lnTo>
                  <a:lnTo>
                    <a:pt x="4841195" y="3177585"/>
                  </a:lnTo>
                  <a:lnTo>
                    <a:pt x="4841195"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Freeform 7" id="7"/>
          <p:cNvSpPr/>
          <p:nvPr/>
        </p:nvSpPr>
        <p:spPr>
          <a:xfrm flipH="true" flipV="false" rot="0">
            <a:off x="2133390" y="1028700"/>
            <a:ext cx="8887873" cy="6754784"/>
          </a:xfrm>
          <a:custGeom>
            <a:avLst/>
            <a:gdLst/>
            <a:ahLst/>
            <a:cxnLst/>
            <a:rect r="r" b="b" t="t" l="l"/>
            <a:pathLst>
              <a:path h="6754784" w="8887873">
                <a:moveTo>
                  <a:pt x="8887873" y="0"/>
                </a:moveTo>
                <a:lnTo>
                  <a:pt x="0" y="0"/>
                </a:lnTo>
                <a:lnTo>
                  <a:pt x="0" y="6754784"/>
                </a:lnTo>
                <a:lnTo>
                  <a:pt x="8887873" y="6754784"/>
                </a:lnTo>
                <a:lnTo>
                  <a:pt x="8887873"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3033987" y="3208050"/>
            <a:ext cx="7562848" cy="1935450"/>
          </a:xfrm>
          <a:prstGeom prst="rect">
            <a:avLst/>
          </a:prstGeom>
        </p:spPr>
        <p:txBody>
          <a:bodyPr anchor="t" rtlCol="false" tIns="0" lIns="0" bIns="0" rIns="0">
            <a:spAutoFit/>
          </a:bodyPr>
          <a:lstStyle/>
          <a:p>
            <a:pPr algn="ctr">
              <a:lnSpc>
                <a:spcPts val="7766"/>
              </a:lnSpc>
              <a:spcBef>
                <a:spcPct val="0"/>
              </a:spcBef>
            </a:pPr>
            <a:r>
              <a:rPr lang="en-US" sz="5547">
                <a:solidFill>
                  <a:srgbClr val="000000"/>
                </a:solidFill>
                <a:latin typeface="Lato"/>
                <a:ea typeface="Lato"/>
                <a:cs typeface="Lato"/>
                <a:sym typeface="Lato"/>
              </a:rPr>
              <a:t>Let’s learn how to fix our clothes!</a:t>
            </a:r>
          </a:p>
        </p:txBody>
      </p:sp>
      <p:sp>
        <p:nvSpPr>
          <p:cNvPr name="Freeform 9" id="9"/>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1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2"/>
            <a:stretch>
              <a:fillRect l="0" t="0" r="0" b="0"/>
            </a:stretch>
          </a:blipFill>
        </p:spPr>
      </p:sp>
      <p:sp>
        <p:nvSpPr>
          <p:cNvPr name="TextBox 3" id="3"/>
          <p:cNvSpPr txBox="true"/>
          <p:nvPr/>
        </p:nvSpPr>
        <p:spPr>
          <a:xfrm rot="0">
            <a:off x="1381858" y="933450"/>
            <a:ext cx="16687421" cy="1616540"/>
          </a:xfrm>
          <a:prstGeom prst="rect">
            <a:avLst/>
          </a:prstGeom>
        </p:spPr>
        <p:txBody>
          <a:bodyPr anchor="t" rtlCol="false" tIns="0" lIns="0" bIns="0" rIns="0">
            <a:spAutoFit/>
          </a:bodyPr>
          <a:lstStyle/>
          <a:p>
            <a:pPr algn="l">
              <a:lnSpc>
                <a:spcPts val="6452"/>
              </a:lnSpc>
            </a:pPr>
            <a:r>
              <a:rPr lang="en-US" sz="4608" b="true">
                <a:solidFill>
                  <a:srgbClr val="31401C"/>
                </a:solidFill>
                <a:latin typeface="Lato Bold"/>
                <a:ea typeface="Lato Bold"/>
                <a:cs typeface="Lato Bold"/>
                <a:sym typeface="Lato Bold"/>
              </a:rPr>
              <a:t>LO: To learn how to repair clothes and understand how this helps the environment through the idea of a circular economy.</a:t>
            </a:r>
          </a:p>
        </p:txBody>
      </p:sp>
      <p:sp>
        <p:nvSpPr>
          <p:cNvPr name="TextBox 4" id="4"/>
          <p:cNvSpPr txBox="true"/>
          <p:nvPr/>
        </p:nvSpPr>
        <p:spPr>
          <a:xfrm rot="0">
            <a:off x="775924" y="3745701"/>
            <a:ext cx="16736152" cy="4548507"/>
          </a:xfrm>
          <a:prstGeom prst="rect">
            <a:avLst/>
          </a:prstGeom>
        </p:spPr>
        <p:txBody>
          <a:bodyPr anchor="t" rtlCol="false" tIns="0" lIns="0" bIns="0" rIns="0">
            <a:spAutoFit/>
          </a:bodyPr>
          <a:lstStyle/>
          <a:p>
            <a:pPr algn="just" marL="928353" indent="-464177" lvl="1">
              <a:lnSpc>
                <a:spcPts val="6019"/>
              </a:lnSpc>
              <a:buFont typeface="Arial"/>
              <a:buChar char="•"/>
            </a:pPr>
            <a:r>
              <a:rPr lang="en-US" sz="4299">
                <a:solidFill>
                  <a:srgbClr val="31401C"/>
                </a:solidFill>
                <a:latin typeface="Lato"/>
                <a:ea typeface="Lato"/>
                <a:cs typeface="Lato"/>
                <a:sym typeface="Lato"/>
              </a:rPr>
              <a:t>I can explain what a circular economy is.</a:t>
            </a:r>
          </a:p>
          <a:p>
            <a:pPr algn="just" marL="928353" indent="-464177" lvl="1">
              <a:lnSpc>
                <a:spcPts val="6019"/>
              </a:lnSpc>
              <a:buFont typeface="Arial"/>
              <a:buChar char="•"/>
            </a:pPr>
            <a:r>
              <a:rPr lang="en-US" sz="4299">
                <a:solidFill>
                  <a:srgbClr val="31401C"/>
                </a:solidFill>
                <a:latin typeface="Lato"/>
                <a:ea typeface="Lato"/>
                <a:cs typeface="Lato"/>
                <a:sym typeface="Lato"/>
              </a:rPr>
              <a:t>I can state why repairing clothes is bette</a:t>
            </a:r>
            <a:r>
              <a:rPr lang="en-US" sz="4299">
                <a:solidFill>
                  <a:srgbClr val="31401C"/>
                </a:solidFill>
                <a:latin typeface="Lato"/>
                <a:ea typeface="Lato"/>
                <a:cs typeface="Lato"/>
                <a:sym typeface="Lato"/>
              </a:rPr>
              <a:t>r than throwing them away.</a:t>
            </a:r>
          </a:p>
          <a:p>
            <a:pPr algn="just" marL="928353" indent="-464177" lvl="1">
              <a:lnSpc>
                <a:spcPts val="6019"/>
              </a:lnSpc>
              <a:buFont typeface="Arial"/>
              <a:buChar char="•"/>
            </a:pPr>
            <a:r>
              <a:rPr lang="en-US" sz="4299">
                <a:solidFill>
                  <a:srgbClr val="31401C"/>
                </a:solidFill>
                <a:latin typeface="Lato"/>
                <a:ea typeface="Lato"/>
                <a:cs typeface="Lato"/>
                <a:sym typeface="Lato"/>
              </a:rPr>
              <a:t>I can use basic textile repair techniques such as stitching or patching.</a:t>
            </a:r>
          </a:p>
          <a:p>
            <a:pPr algn="just">
              <a:lnSpc>
                <a:spcPts val="6019"/>
              </a:lnSpc>
            </a:pPr>
          </a:p>
        </p:txBody>
      </p:sp>
      <p:sp>
        <p:nvSpPr>
          <p:cNvPr name="Freeform 5" id="5"/>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893950" y="2704346"/>
            <a:ext cx="3473314" cy="3594633"/>
          </a:xfrm>
          <a:custGeom>
            <a:avLst/>
            <a:gdLst/>
            <a:ahLst/>
            <a:cxnLst/>
            <a:rect r="r" b="b" t="t" l="l"/>
            <a:pathLst>
              <a:path h="3594633" w="3473314">
                <a:moveTo>
                  <a:pt x="0" y="0"/>
                </a:moveTo>
                <a:lnTo>
                  <a:pt x="3473314" y="0"/>
                </a:lnTo>
                <a:lnTo>
                  <a:pt x="3473314" y="3594633"/>
                </a:lnTo>
                <a:lnTo>
                  <a:pt x="0" y="359463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6578576" y="5077972"/>
            <a:ext cx="2858939" cy="3026397"/>
          </a:xfrm>
          <a:custGeom>
            <a:avLst/>
            <a:gdLst/>
            <a:ahLst/>
            <a:cxnLst/>
            <a:rect r="r" b="b" t="t" l="l"/>
            <a:pathLst>
              <a:path h="3026397" w="2858939">
                <a:moveTo>
                  <a:pt x="0" y="0"/>
                </a:moveTo>
                <a:lnTo>
                  <a:pt x="2858939" y="0"/>
                </a:lnTo>
                <a:lnTo>
                  <a:pt x="2858939" y="3026397"/>
                </a:lnTo>
                <a:lnTo>
                  <a:pt x="0" y="3026397"/>
                </a:lnTo>
                <a:lnTo>
                  <a:pt x="0" y="0"/>
                </a:lnTo>
                <a:close/>
              </a:path>
            </a:pathLst>
          </a:custGeom>
          <a:blipFill>
            <a:blip r:embed="rId13"/>
            <a:stretch>
              <a:fillRect l="-24160" t="-23631" r="0" b="-19102"/>
            </a:stretch>
          </a:blipFill>
        </p:spPr>
      </p:sp>
      <p:sp>
        <p:nvSpPr>
          <p:cNvPr name="Freeform 10" id="10"/>
          <p:cNvSpPr/>
          <p:nvPr/>
        </p:nvSpPr>
        <p:spPr>
          <a:xfrm flipH="false" flipV="false" rot="0">
            <a:off x="6578576" y="2115543"/>
            <a:ext cx="2822242" cy="2918092"/>
          </a:xfrm>
          <a:custGeom>
            <a:avLst/>
            <a:gdLst/>
            <a:ahLst/>
            <a:cxnLst/>
            <a:rect r="r" b="b" t="t" l="l"/>
            <a:pathLst>
              <a:path h="2918092" w="2822242">
                <a:moveTo>
                  <a:pt x="0" y="0"/>
                </a:moveTo>
                <a:lnTo>
                  <a:pt x="2822242" y="0"/>
                </a:lnTo>
                <a:lnTo>
                  <a:pt x="2822242" y="2918092"/>
                </a:lnTo>
                <a:lnTo>
                  <a:pt x="0" y="2918092"/>
                </a:lnTo>
                <a:lnTo>
                  <a:pt x="0" y="0"/>
                </a:lnTo>
                <a:close/>
              </a:path>
            </a:pathLst>
          </a:custGeom>
          <a:blipFill>
            <a:blip r:embed="rId14"/>
            <a:stretch>
              <a:fillRect l="0" t="0" r="0" b="0"/>
            </a:stretch>
          </a:blipFill>
        </p:spPr>
      </p:sp>
      <p:sp>
        <p:nvSpPr>
          <p:cNvPr name="Freeform 11" id="11"/>
          <p:cNvSpPr/>
          <p:nvPr/>
        </p:nvSpPr>
        <p:spPr>
          <a:xfrm flipH="false" flipV="false" rot="0">
            <a:off x="12175262" y="3127937"/>
            <a:ext cx="3219810" cy="3063698"/>
          </a:xfrm>
          <a:custGeom>
            <a:avLst/>
            <a:gdLst/>
            <a:ahLst/>
            <a:cxnLst/>
            <a:rect r="r" b="b" t="t" l="l"/>
            <a:pathLst>
              <a:path h="3063698" w="3219810">
                <a:moveTo>
                  <a:pt x="0" y="0"/>
                </a:moveTo>
                <a:lnTo>
                  <a:pt x="3219810" y="0"/>
                </a:lnTo>
                <a:lnTo>
                  <a:pt x="3219810" y="3063699"/>
                </a:lnTo>
                <a:lnTo>
                  <a:pt x="0" y="3063699"/>
                </a:lnTo>
                <a:lnTo>
                  <a:pt x="0" y="0"/>
                </a:lnTo>
                <a:close/>
              </a:path>
            </a:pathLst>
          </a:custGeom>
          <a:blipFill>
            <a:blip r:embed="rId15"/>
            <a:stretch>
              <a:fillRect l="0" t="0" r="0" b="0"/>
            </a:stretch>
          </a:blipFill>
        </p:spPr>
      </p:sp>
      <p:sp>
        <p:nvSpPr>
          <p:cNvPr name="TextBox 12" id="12"/>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3 ways to repair your socks</a:t>
            </a:r>
          </a:p>
        </p:txBody>
      </p:sp>
      <p:sp>
        <p:nvSpPr>
          <p:cNvPr name="TextBox 13" id="13"/>
          <p:cNvSpPr txBox="true"/>
          <p:nvPr/>
        </p:nvSpPr>
        <p:spPr>
          <a:xfrm rot="0">
            <a:off x="0" y="6335309"/>
            <a:ext cx="4648952" cy="897669"/>
          </a:xfrm>
          <a:prstGeom prst="rect">
            <a:avLst/>
          </a:prstGeom>
        </p:spPr>
        <p:txBody>
          <a:bodyPr anchor="t" rtlCol="false" tIns="0" lIns="0" bIns="0" rIns="0">
            <a:spAutoFit/>
          </a:bodyPr>
          <a:lstStyle/>
          <a:p>
            <a:pPr algn="l" marL="1113973" indent="-556986" lvl="1">
              <a:lnSpc>
                <a:spcPts val="7223"/>
              </a:lnSpc>
              <a:buAutoNum type="arabicPeriod" startAt="1"/>
            </a:pPr>
            <a:r>
              <a:rPr lang="en-US" sz="5159">
                <a:solidFill>
                  <a:srgbClr val="000000"/>
                </a:solidFill>
                <a:latin typeface="Lato"/>
                <a:ea typeface="Lato"/>
                <a:cs typeface="Lato"/>
                <a:sym typeface="Lato"/>
              </a:rPr>
              <a:t>Use a patch</a:t>
            </a:r>
          </a:p>
        </p:txBody>
      </p:sp>
      <p:sp>
        <p:nvSpPr>
          <p:cNvPr name="TextBox 14" id="14"/>
          <p:cNvSpPr txBox="true"/>
          <p:nvPr/>
        </p:nvSpPr>
        <p:spPr>
          <a:xfrm rot="0">
            <a:off x="5615527" y="8359711"/>
            <a:ext cx="4276865" cy="1812094"/>
          </a:xfrm>
          <a:prstGeom prst="rect">
            <a:avLst/>
          </a:prstGeom>
        </p:spPr>
        <p:txBody>
          <a:bodyPr anchor="t" rtlCol="false" tIns="0" lIns="0" bIns="0" rIns="0">
            <a:spAutoFit/>
          </a:bodyPr>
          <a:lstStyle/>
          <a:p>
            <a:pPr algn="ctr">
              <a:lnSpc>
                <a:spcPts val="7223"/>
              </a:lnSpc>
            </a:pPr>
            <a:r>
              <a:rPr lang="en-US" sz="5159">
                <a:solidFill>
                  <a:srgbClr val="000000"/>
                </a:solidFill>
                <a:latin typeface="Lato"/>
                <a:ea typeface="Lato"/>
                <a:cs typeface="Lato"/>
                <a:sym typeface="Lato"/>
              </a:rPr>
              <a:t>2. Use visible mending </a:t>
            </a:r>
          </a:p>
        </p:txBody>
      </p:sp>
      <p:sp>
        <p:nvSpPr>
          <p:cNvPr name="TextBox 15" id="15"/>
          <p:cNvSpPr txBox="true"/>
          <p:nvPr/>
        </p:nvSpPr>
        <p:spPr>
          <a:xfrm rot="0">
            <a:off x="11626872" y="6476871"/>
            <a:ext cx="4648952"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3. Sew it back!</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893950" y="2704346"/>
            <a:ext cx="3473314" cy="3594633"/>
          </a:xfrm>
          <a:custGeom>
            <a:avLst/>
            <a:gdLst/>
            <a:ahLst/>
            <a:cxnLst/>
            <a:rect r="r" b="b" t="t" l="l"/>
            <a:pathLst>
              <a:path h="3594633" w="3473314">
                <a:moveTo>
                  <a:pt x="0" y="0"/>
                </a:moveTo>
                <a:lnTo>
                  <a:pt x="3473314" y="0"/>
                </a:lnTo>
                <a:lnTo>
                  <a:pt x="3473314" y="3594633"/>
                </a:lnTo>
                <a:lnTo>
                  <a:pt x="0" y="359463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6578576" y="5077972"/>
            <a:ext cx="2858939" cy="3026397"/>
          </a:xfrm>
          <a:custGeom>
            <a:avLst/>
            <a:gdLst/>
            <a:ahLst/>
            <a:cxnLst/>
            <a:rect r="r" b="b" t="t" l="l"/>
            <a:pathLst>
              <a:path h="3026397" w="2858939">
                <a:moveTo>
                  <a:pt x="0" y="0"/>
                </a:moveTo>
                <a:lnTo>
                  <a:pt x="2858939" y="0"/>
                </a:lnTo>
                <a:lnTo>
                  <a:pt x="2858939" y="3026397"/>
                </a:lnTo>
                <a:lnTo>
                  <a:pt x="0" y="3026397"/>
                </a:lnTo>
                <a:lnTo>
                  <a:pt x="0" y="0"/>
                </a:lnTo>
                <a:close/>
              </a:path>
            </a:pathLst>
          </a:custGeom>
          <a:blipFill>
            <a:blip r:embed="rId11"/>
            <a:stretch>
              <a:fillRect l="-24160" t="-23631" r="0" b="-19102"/>
            </a:stretch>
          </a:blipFill>
        </p:spPr>
      </p:sp>
      <p:sp>
        <p:nvSpPr>
          <p:cNvPr name="Freeform 9" id="9"/>
          <p:cNvSpPr/>
          <p:nvPr/>
        </p:nvSpPr>
        <p:spPr>
          <a:xfrm flipH="false" flipV="false" rot="0">
            <a:off x="6578576" y="2115543"/>
            <a:ext cx="2822242" cy="2918092"/>
          </a:xfrm>
          <a:custGeom>
            <a:avLst/>
            <a:gdLst/>
            <a:ahLst/>
            <a:cxnLst/>
            <a:rect r="r" b="b" t="t" l="l"/>
            <a:pathLst>
              <a:path h="2918092" w="2822242">
                <a:moveTo>
                  <a:pt x="0" y="0"/>
                </a:moveTo>
                <a:lnTo>
                  <a:pt x="2822242" y="0"/>
                </a:lnTo>
                <a:lnTo>
                  <a:pt x="2822242" y="2918092"/>
                </a:lnTo>
                <a:lnTo>
                  <a:pt x="0" y="2918092"/>
                </a:lnTo>
                <a:lnTo>
                  <a:pt x="0" y="0"/>
                </a:lnTo>
                <a:close/>
              </a:path>
            </a:pathLst>
          </a:custGeom>
          <a:blipFill>
            <a:blip r:embed="rId12"/>
            <a:stretch>
              <a:fillRect l="0" t="0" r="0" b="0"/>
            </a:stretch>
          </a:blipFill>
        </p:spPr>
      </p:sp>
      <p:sp>
        <p:nvSpPr>
          <p:cNvPr name="Freeform 10" id="10"/>
          <p:cNvSpPr/>
          <p:nvPr/>
        </p:nvSpPr>
        <p:spPr>
          <a:xfrm flipH="false" flipV="false" rot="0">
            <a:off x="12175262" y="3127937"/>
            <a:ext cx="3219810" cy="3063698"/>
          </a:xfrm>
          <a:custGeom>
            <a:avLst/>
            <a:gdLst/>
            <a:ahLst/>
            <a:cxnLst/>
            <a:rect r="r" b="b" t="t" l="l"/>
            <a:pathLst>
              <a:path h="3063698" w="3219810">
                <a:moveTo>
                  <a:pt x="0" y="0"/>
                </a:moveTo>
                <a:lnTo>
                  <a:pt x="3219810" y="0"/>
                </a:lnTo>
                <a:lnTo>
                  <a:pt x="3219810" y="3063699"/>
                </a:lnTo>
                <a:lnTo>
                  <a:pt x="0" y="3063699"/>
                </a:lnTo>
                <a:lnTo>
                  <a:pt x="0" y="0"/>
                </a:lnTo>
                <a:close/>
              </a:path>
            </a:pathLst>
          </a:custGeom>
          <a:blipFill>
            <a:blip r:embed="rId13"/>
            <a:stretch>
              <a:fillRect l="0" t="0" r="0" b="0"/>
            </a:stretch>
          </a:blipFill>
        </p:spPr>
      </p:sp>
      <p:sp>
        <p:nvSpPr>
          <p:cNvPr name="TextBox 11" id="11"/>
          <p:cNvSpPr txBox="true"/>
          <p:nvPr/>
        </p:nvSpPr>
        <p:spPr>
          <a:xfrm rot="0">
            <a:off x="2203402" y="384382"/>
            <a:ext cx="11001498"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are 3 ways to repair your socks?</a:t>
            </a:r>
          </a:p>
        </p:txBody>
      </p:sp>
      <p:sp>
        <p:nvSpPr>
          <p:cNvPr name="Freeform 12" id="12"/>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5786182" y="3741357"/>
            <a:ext cx="3693493" cy="3667544"/>
          </a:xfrm>
          <a:custGeom>
            <a:avLst/>
            <a:gdLst/>
            <a:ahLst/>
            <a:cxnLst/>
            <a:rect r="r" b="b" t="t" l="l"/>
            <a:pathLst>
              <a:path h="3667544" w="3693493">
                <a:moveTo>
                  <a:pt x="0" y="0"/>
                </a:moveTo>
                <a:lnTo>
                  <a:pt x="3693494" y="0"/>
                </a:lnTo>
                <a:lnTo>
                  <a:pt x="3693494" y="3667544"/>
                </a:lnTo>
                <a:lnTo>
                  <a:pt x="0" y="3667544"/>
                </a:lnTo>
                <a:lnTo>
                  <a:pt x="0" y="0"/>
                </a:lnTo>
                <a:close/>
              </a:path>
            </a:pathLst>
          </a:custGeom>
          <a:blipFill>
            <a:blip r:embed="rId11"/>
            <a:stretch>
              <a:fillRect l="0" t="0" r="0" b="0"/>
            </a:stretch>
          </a:blipFill>
        </p:spPr>
      </p:sp>
      <p:sp>
        <p:nvSpPr>
          <p:cNvPr name="Freeform 9" id="9"/>
          <p:cNvSpPr/>
          <p:nvPr/>
        </p:nvSpPr>
        <p:spPr>
          <a:xfrm flipH="false" flipV="false" rot="0">
            <a:off x="1175015" y="3741357"/>
            <a:ext cx="3579993" cy="3667544"/>
          </a:xfrm>
          <a:custGeom>
            <a:avLst/>
            <a:gdLst/>
            <a:ahLst/>
            <a:cxnLst/>
            <a:rect r="r" b="b" t="t" l="l"/>
            <a:pathLst>
              <a:path h="3667544" w="3579993">
                <a:moveTo>
                  <a:pt x="0" y="0"/>
                </a:moveTo>
                <a:lnTo>
                  <a:pt x="3579993" y="0"/>
                </a:lnTo>
                <a:lnTo>
                  <a:pt x="3579993" y="3667544"/>
                </a:lnTo>
                <a:lnTo>
                  <a:pt x="0" y="3667544"/>
                </a:lnTo>
                <a:lnTo>
                  <a:pt x="0" y="0"/>
                </a:lnTo>
                <a:close/>
              </a:path>
            </a:pathLst>
          </a:custGeom>
          <a:blipFill>
            <a:blip r:embed="rId12"/>
            <a:stretch>
              <a:fillRect l="0" t="-11037" r="-649" b="0"/>
            </a:stretch>
          </a:blipFill>
        </p:spPr>
      </p:sp>
      <p:sp>
        <p:nvSpPr>
          <p:cNvPr name="Freeform 10" id="10"/>
          <p:cNvSpPr/>
          <p:nvPr/>
        </p:nvSpPr>
        <p:spPr>
          <a:xfrm flipH="false" flipV="false" rot="0">
            <a:off x="10833414" y="3741357"/>
            <a:ext cx="3758065" cy="3667544"/>
          </a:xfrm>
          <a:custGeom>
            <a:avLst/>
            <a:gdLst/>
            <a:ahLst/>
            <a:cxnLst/>
            <a:rect r="r" b="b" t="t" l="l"/>
            <a:pathLst>
              <a:path h="3667544" w="3758065">
                <a:moveTo>
                  <a:pt x="0" y="0"/>
                </a:moveTo>
                <a:lnTo>
                  <a:pt x="3758065" y="0"/>
                </a:lnTo>
                <a:lnTo>
                  <a:pt x="3758065" y="3667544"/>
                </a:lnTo>
                <a:lnTo>
                  <a:pt x="0" y="3667544"/>
                </a:lnTo>
                <a:lnTo>
                  <a:pt x="0" y="0"/>
                </a:lnTo>
                <a:close/>
              </a:path>
            </a:pathLst>
          </a:custGeom>
          <a:blipFill>
            <a:blip r:embed="rId13"/>
            <a:stretch>
              <a:fillRect l="-7385" t="0" r="0" b="-24789"/>
            </a:stretch>
          </a:blipFill>
        </p:spPr>
      </p:sp>
      <p:sp>
        <p:nvSpPr>
          <p:cNvPr name="TextBox 11" id="11"/>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Visible mending</a:t>
            </a:r>
          </a:p>
        </p:txBody>
      </p:sp>
      <p:sp>
        <p:nvSpPr>
          <p:cNvPr name="TextBox 12" id="12"/>
          <p:cNvSpPr txBox="true"/>
          <p:nvPr/>
        </p:nvSpPr>
        <p:spPr>
          <a:xfrm rot="0">
            <a:off x="1984527" y="1167751"/>
            <a:ext cx="12415337" cy="897669"/>
          </a:xfrm>
          <a:prstGeom prst="rect">
            <a:avLst/>
          </a:prstGeom>
        </p:spPr>
        <p:txBody>
          <a:bodyPr anchor="t" rtlCol="false" tIns="0" lIns="0" bIns="0" rIns="0">
            <a:spAutoFit/>
          </a:bodyPr>
          <a:lstStyle/>
          <a:p>
            <a:pPr algn="ctr">
              <a:lnSpc>
                <a:spcPts val="7223"/>
              </a:lnSpc>
            </a:pPr>
            <a:r>
              <a:rPr lang="en-US" sz="5159">
                <a:solidFill>
                  <a:srgbClr val="000000"/>
                </a:solidFill>
                <a:latin typeface="Lato"/>
                <a:ea typeface="Lato"/>
                <a:cs typeface="Lato"/>
                <a:sym typeface="Lato"/>
              </a:rPr>
              <a:t>Practice this technique to fix your socks!</a:t>
            </a:r>
          </a:p>
        </p:txBody>
      </p:sp>
      <p:sp>
        <p:nvSpPr>
          <p:cNvPr name="TextBox 13" id="13"/>
          <p:cNvSpPr txBox="true"/>
          <p:nvPr/>
        </p:nvSpPr>
        <p:spPr>
          <a:xfrm rot="0">
            <a:off x="297109" y="9516579"/>
            <a:ext cx="12415337" cy="637928"/>
          </a:xfrm>
          <a:prstGeom prst="rect">
            <a:avLst/>
          </a:prstGeom>
        </p:spPr>
        <p:txBody>
          <a:bodyPr anchor="t" rtlCol="false" tIns="0" lIns="0" bIns="0" rIns="0">
            <a:spAutoFit/>
          </a:bodyPr>
          <a:lstStyle/>
          <a:p>
            <a:pPr algn="l">
              <a:lnSpc>
                <a:spcPts val="5263"/>
              </a:lnSpc>
            </a:pPr>
            <a:r>
              <a:rPr lang="en-US" sz="3759">
                <a:solidFill>
                  <a:srgbClr val="000000"/>
                </a:solidFill>
                <a:latin typeface="Lato"/>
                <a:ea typeface="Lato"/>
                <a:cs typeface="Lato"/>
                <a:sym typeface="Lato"/>
              </a:rPr>
              <a:t>*There are many videos online!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14191396" y="2262022"/>
            <a:ext cx="1447709" cy="1521901"/>
          </a:xfrm>
          <a:custGeom>
            <a:avLst/>
            <a:gdLst/>
            <a:ahLst/>
            <a:cxnLst/>
            <a:rect r="r" b="b" t="t" l="l"/>
            <a:pathLst>
              <a:path h="1521901" w="1447709">
                <a:moveTo>
                  <a:pt x="0" y="0"/>
                </a:moveTo>
                <a:lnTo>
                  <a:pt x="1447708" y="0"/>
                </a:lnTo>
                <a:lnTo>
                  <a:pt x="1447708" y="1521902"/>
                </a:lnTo>
                <a:lnTo>
                  <a:pt x="0" y="15219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0489527" y="3934189"/>
            <a:ext cx="1776428" cy="1805772"/>
          </a:xfrm>
          <a:custGeom>
            <a:avLst/>
            <a:gdLst/>
            <a:ahLst/>
            <a:cxnLst/>
            <a:rect r="r" b="b" t="t" l="l"/>
            <a:pathLst>
              <a:path h="1805772" w="1776428">
                <a:moveTo>
                  <a:pt x="0" y="0"/>
                </a:moveTo>
                <a:lnTo>
                  <a:pt x="1776429" y="0"/>
                </a:lnTo>
                <a:lnTo>
                  <a:pt x="1776429" y="1805773"/>
                </a:lnTo>
                <a:lnTo>
                  <a:pt x="0" y="180577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4021080" y="4800600"/>
            <a:ext cx="1618024" cy="1725892"/>
          </a:xfrm>
          <a:custGeom>
            <a:avLst/>
            <a:gdLst/>
            <a:ahLst/>
            <a:cxnLst/>
            <a:rect r="r" b="b" t="t" l="l"/>
            <a:pathLst>
              <a:path h="1725892" w="1618024">
                <a:moveTo>
                  <a:pt x="0" y="0"/>
                </a:moveTo>
                <a:lnTo>
                  <a:pt x="1618024" y="0"/>
                </a:lnTo>
                <a:lnTo>
                  <a:pt x="1618024" y="1725892"/>
                </a:lnTo>
                <a:lnTo>
                  <a:pt x="0" y="172589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1377741" y="8164992"/>
            <a:ext cx="2200428" cy="2057400"/>
          </a:xfrm>
          <a:custGeom>
            <a:avLst/>
            <a:gdLst/>
            <a:ahLst/>
            <a:cxnLst/>
            <a:rect r="r" b="b" t="t" l="l"/>
            <a:pathLst>
              <a:path h="2057400" w="2200428">
                <a:moveTo>
                  <a:pt x="0" y="0"/>
                </a:moveTo>
                <a:lnTo>
                  <a:pt x="2200428" y="0"/>
                </a:lnTo>
                <a:lnTo>
                  <a:pt x="2200428"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1" id="11"/>
          <p:cNvSpPr txBox="true"/>
          <p:nvPr/>
        </p:nvSpPr>
        <p:spPr>
          <a:xfrm rot="0">
            <a:off x="2190742" y="603951"/>
            <a:ext cx="15768379" cy="812504"/>
          </a:xfrm>
          <a:prstGeom prst="rect">
            <a:avLst/>
          </a:prstGeom>
        </p:spPr>
        <p:txBody>
          <a:bodyPr anchor="t" rtlCol="false" tIns="0" lIns="0" bIns="0" rIns="0">
            <a:spAutoFit/>
          </a:bodyPr>
          <a:lstStyle/>
          <a:p>
            <a:pPr algn="l">
              <a:lnSpc>
                <a:spcPts val="6663"/>
              </a:lnSpc>
            </a:pPr>
            <a:r>
              <a:rPr lang="en-US" sz="4759" b="true">
                <a:solidFill>
                  <a:srgbClr val="000000"/>
                </a:solidFill>
                <a:latin typeface="Lato Bold"/>
                <a:ea typeface="Lato Bold"/>
                <a:cs typeface="Lato Bold"/>
                <a:sym typeface="Lato Bold"/>
              </a:rPr>
              <a:t>Five tips to look after our clothes</a:t>
            </a:r>
          </a:p>
        </p:txBody>
      </p:sp>
      <p:sp>
        <p:nvSpPr>
          <p:cNvPr name="TextBox 12" id="12"/>
          <p:cNvSpPr txBox="true"/>
          <p:nvPr/>
        </p:nvSpPr>
        <p:spPr>
          <a:xfrm rot="0">
            <a:off x="0" y="2946773"/>
            <a:ext cx="15259665" cy="670899"/>
          </a:xfrm>
          <a:prstGeom prst="rect">
            <a:avLst/>
          </a:prstGeom>
        </p:spPr>
        <p:txBody>
          <a:bodyPr anchor="t" rtlCol="false" tIns="0" lIns="0" bIns="0" rIns="0">
            <a:spAutoFit/>
          </a:bodyPr>
          <a:lstStyle/>
          <a:p>
            <a:pPr algn="l" marL="854899" indent="-427450" lvl="1">
              <a:lnSpc>
                <a:spcPts val="5543"/>
              </a:lnSpc>
              <a:buAutoNum type="arabicPeriod" startAt="1"/>
            </a:pPr>
            <a:r>
              <a:rPr lang="en-US" sz="3959">
                <a:solidFill>
                  <a:srgbClr val="000000"/>
                </a:solidFill>
                <a:latin typeface="Lato"/>
                <a:ea typeface="Lato"/>
                <a:cs typeface="Lato"/>
                <a:sym typeface="Lato"/>
              </a:rPr>
              <a:t>Wear clothes again and again and don’t buy lots of clothes.</a:t>
            </a:r>
          </a:p>
        </p:txBody>
      </p:sp>
      <p:sp>
        <p:nvSpPr>
          <p:cNvPr name="TextBox 13" id="13"/>
          <p:cNvSpPr txBox="true"/>
          <p:nvPr/>
        </p:nvSpPr>
        <p:spPr>
          <a:xfrm rot="0">
            <a:off x="379439" y="4400049"/>
            <a:ext cx="15259665" cy="670899"/>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2. Fix small holes and tears by sewing them.</a:t>
            </a:r>
          </a:p>
        </p:txBody>
      </p:sp>
      <p:sp>
        <p:nvSpPr>
          <p:cNvPr name="TextBox 14" id="14"/>
          <p:cNvSpPr txBox="true"/>
          <p:nvPr/>
        </p:nvSpPr>
        <p:spPr>
          <a:xfrm rot="0">
            <a:off x="379439" y="5847559"/>
            <a:ext cx="15259665" cy="1366174"/>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3. Swap, share and donate clothes to give them another life. </a:t>
            </a:r>
          </a:p>
          <a:p>
            <a:pPr algn="l">
              <a:lnSpc>
                <a:spcPts val="5543"/>
              </a:lnSpc>
            </a:pPr>
          </a:p>
        </p:txBody>
      </p:sp>
      <p:sp>
        <p:nvSpPr>
          <p:cNvPr name="TextBox 15" id="15"/>
          <p:cNvSpPr txBox="true"/>
          <p:nvPr/>
        </p:nvSpPr>
        <p:spPr>
          <a:xfrm rot="0">
            <a:off x="379439" y="7127262"/>
            <a:ext cx="15259665" cy="670899"/>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4. Get your school to join the </a:t>
            </a:r>
            <a:r>
              <a:rPr lang="en-US" sz="3959" u="sng">
                <a:solidFill>
                  <a:srgbClr val="000000"/>
                </a:solidFill>
                <a:latin typeface="Lato"/>
                <a:ea typeface="Lato"/>
                <a:cs typeface="Lato"/>
                <a:sym typeface="Lato"/>
                <a:hlinkClick r:id="rId17" tooltip="https://www.nlwa.gov.uk/article/join-nlwa-school-uniform-exchange"/>
              </a:rPr>
              <a:t>Uniform Reuse Network!</a:t>
            </a:r>
          </a:p>
        </p:txBody>
      </p:sp>
      <p:sp>
        <p:nvSpPr>
          <p:cNvPr name="TextBox 16" id="16"/>
          <p:cNvSpPr txBox="true"/>
          <p:nvPr/>
        </p:nvSpPr>
        <p:spPr>
          <a:xfrm rot="0">
            <a:off x="379439" y="8569686"/>
            <a:ext cx="10110088" cy="1366174"/>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5. Try to buy natural materials as they are kinder to our environment.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5164460" y="5747874"/>
            <a:ext cx="1447709" cy="1521901"/>
          </a:xfrm>
          <a:custGeom>
            <a:avLst/>
            <a:gdLst/>
            <a:ahLst/>
            <a:cxnLst/>
            <a:rect r="r" b="b" t="t" l="l"/>
            <a:pathLst>
              <a:path h="1521901" w="1447709">
                <a:moveTo>
                  <a:pt x="0" y="0"/>
                </a:moveTo>
                <a:lnTo>
                  <a:pt x="1447708" y="0"/>
                </a:lnTo>
                <a:lnTo>
                  <a:pt x="1447708" y="1521901"/>
                </a:lnTo>
                <a:lnTo>
                  <a:pt x="0" y="15219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596447" y="5747874"/>
            <a:ext cx="1776428" cy="1805772"/>
          </a:xfrm>
          <a:custGeom>
            <a:avLst/>
            <a:gdLst/>
            <a:ahLst/>
            <a:cxnLst/>
            <a:rect r="r" b="b" t="t" l="l"/>
            <a:pathLst>
              <a:path h="1805772" w="1776428">
                <a:moveTo>
                  <a:pt x="0" y="0"/>
                </a:moveTo>
                <a:lnTo>
                  <a:pt x="1776429" y="0"/>
                </a:lnTo>
                <a:lnTo>
                  <a:pt x="1776429" y="1805772"/>
                </a:lnTo>
                <a:lnTo>
                  <a:pt x="0" y="18057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8065886" y="5555043"/>
            <a:ext cx="1788339" cy="1907562"/>
          </a:xfrm>
          <a:custGeom>
            <a:avLst/>
            <a:gdLst/>
            <a:ahLst/>
            <a:cxnLst/>
            <a:rect r="r" b="b" t="t" l="l"/>
            <a:pathLst>
              <a:path h="1907562" w="1788339">
                <a:moveTo>
                  <a:pt x="0" y="0"/>
                </a:moveTo>
                <a:lnTo>
                  <a:pt x="1788339" y="0"/>
                </a:lnTo>
                <a:lnTo>
                  <a:pt x="1788339" y="1907562"/>
                </a:lnTo>
                <a:lnTo>
                  <a:pt x="0" y="190756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11311550" y="5555043"/>
            <a:ext cx="1872689" cy="1907562"/>
          </a:xfrm>
          <a:custGeom>
            <a:avLst/>
            <a:gdLst/>
            <a:ahLst/>
            <a:cxnLst/>
            <a:rect r="r" b="b" t="t" l="l"/>
            <a:pathLst>
              <a:path h="1907562" w="1872689">
                <a:moveTo>
                  <a:pt x="0" y="0"/>
                </a:moveTo>
                <a:lnTo>
                  <a:pt x="1872688" y="0"/>
                </a:lnTo>
                <a:lnTo>
                  <a:pt x="1872688" y="1907562"/>
                </a:lnTo>
                <a:lnTo>
                  <a:pt x="0" y="1907562"/>
                </a:lnTo>
                <a:lnTo>
                  <a:pt x="0" y="0"/>
                </a:lnTo>
                <a:close/>
              </a:path>
            </a:pathLst>
          </a:custGeom>
          <a:blipFill>
            <a:blip r:embed="rId17"/>
            <a:stretch>
              <a:fillRect l="0" t="0" r="0" b="0"/>
            </a:stretch>
          </a:blipFill>
        </p:spPr>
      </p:sp>
      <p:sp>
        <p:nvSpPr>
          <p:cNvPr name="TextBox 12" id="12"/>
          <p:cNvSpPr txBox="true"/>
          <p:nvPr/>
        </p:nvSpPr>
        <p:spPr>
          <a:xfrm rot="0">
            <a:off x="2190742" y="603951"/>
            <a:ext cx="15768379" cy="812504"/>
          </a:xfrm>
          <a:prstGeom prst="rect">
            <a:avLst/>
          </a:prstGeom>
        </p:spPr>
        <p:txBody>
          <a:bodyPr anchor="t" rtlCol="false" tIns="0" lIns="0" bIns="0" rIns="0">
            <a:spAutoFit/>
          </a:bodyPr>
          <a:lstStyle/>
          <a:p>
            <a:pPr algn="l">
              <a:lnSpc>
                <a:spcPts val="6663"/>
              </a:lnSpc>
            </a:pPr>
            <a:r>
              <a:rPr lang="en-US" sz="4759" b="true">
                <a:solidFill>
                  <a:srgbClr val="000000"/>
                </a:solidFill>
                <a:latin typeface="Lato Bold"/>
                <a:ea typeface="Lato Bold"/>
                <a:cs typeface="Lato Bold"/>
                <a:sym typeface="Lato Bold"/>
              </a:rPr>
              <a:t>What 5 things can we do?</a:t>
            </a:r>
          </a:p>
        </p:txBody>
      </p:sp>
      <p:sp>
        <p:nvSpPr>
          <p:cNvPr name="TextBox 13" id="13"/>
          <p:cNvSpPr txBox="true"/>
          <p:nvPr/>
        </p:nvSpPr>
        <p:spPr>
          <a:xfrm rot="0">
            <a:off x="711625" y="3461602"/>
            <a:ext cx="17247497" cy="76297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The 5 things we can do are __________________________.</a:t>
            </a:r>
          </a:p>
        </p:txBody>
      </p:sp>
      <p:sp>
        <p:nvSpPr>
          <p:cNvPr name="Freeform 14" id="14"/>
          <p:cNvSpPr/>
          <p:nvPr/>
        </p:nvSpPr>
        <p:spPr>
          <a:xfrm flipH="false" flipV="false" rot="0">
            <a:off x="14407566" y="5405205"/>
            <a:ext cx="2200428" cy="2057400"/>
          </a:xfrm>
          <a:custGeom>
            <a:avLst/>
            <a:gdLst/>
            <a:ahLst/>
            <a:cxnLst/>
            <a:rect r="r" b="b" t="t" l="l"/>
            <a:pathLst>
              <a:path h="2057400" w="2200428">
                <a:moveTo>
                  <a:pt x="0" y="0"/>
                </a:moveTo>
                <a:lnTo>
                  <a:pt x="2200427" y="0"/>
                </a:lnTo>
                <a:lnTo>
                  <a:pt x="220042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Problems...</a:t>
            </a:r>
          </a:p>
        </p:txBody>
      </p:sp>
      <p:sp>
        <p:nvSpPr>
          <p:cNvPr name="Freeform 5" id="5"/>
          <p:cNvSpPr/>
          <p:nvPr/>
        </p:nvSpPr>
        <p:spPr>
          <a:xfrm flipH="false" flipV="false" rot="0">
            <a:off x="279736" y="279736"/>
            <a:ext cx="1497929" cy="1497929"/>
          </a:xfrm>
          <a:custGeom>
            <a:avLst/>
            <a:gdLst/>
            <a:ahLst/>
            <a:cxnLst/>
            <a:rect r="r" b="b" t="t" l="l"/>
            <a:pathLst>
              <a:path h="1497929" w="1497929">
                <a:moveTo>
                  <a:pt x="0" y="0"/>
                </a:moveTo>
                <a:lnTo>
                  <a:pt x="1497928" y="0"/>
                </a:lnTo>
                <a:lnTo>
                  <a:pt x="1497928" y="1497928"/>
                </a:lnTo>
                <a:lnTo>
                  <a:pt x="0" y="1497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777664" y="2608083"/>
            <a:ext cx="8309927" cy="1811970"/>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Clothes take a long time and a lot of energy to make. </a:t>
            </a:r>
          </a:p>
        </p:txBody>
      </p:sp>
      <p:sp>
        <p:nvSpPr>
          <p:cNvPr name="TextBox 7" id="7"/>
          <p:cNvSpPr txBox="true"/>
          <p:nvPr/>
        </p:nvSpPr>
        <p:spPr>
          <a:xfrm rot="0">
            <a:off x="1990533" y="5362896"/>
            <a:ext cx="16194117" cy="1668597"/>
          </a:xfrm>
          <a:prstGeom prst="rect">
            <a:avLst/>
          </a:prstGeom>
        </p:spPr>
        <p:txBody>
          <a:bodyPr anchor="t" rtlCol="false" tIns="0" lIns="0" bIns="0" rIns="0">
            <a:spAutoFit/>
          </a:bodyPr>
          <a:lstStyle/>
          <a:p>
            <a:pPr algn="l">
              <a:lnSpc>
                <a:spcPts val="6727"/>
              </a:lnSpc>
            </a:pPr>
            <a:r>
              <a:rPr lang="en-US" sz="4805" i="true">
                <a:solidFill>
                  <a:srgbClr val="000000"/>
                </a:solidFill>
                <a:latin typeface="Lato Italics"/>
                <a:ea typeface="Lato Italics"/>
                <a:cs typeface="Lato Italics"/>
                <a:sym typeface="Lato Italics"/>
              </a:rPr>
              <a:t>Why do you think people often buy new clothes instead of repairing old ones?</a:t>
            </a:r>
          </a:p>
        </p:txBody>
      </p:sp>
      <p:sp>
        <p:nvSpPr>
          <p:cNvPr name="Freeform 8" id="8"/>
          <p:cNvSpPr/>
          <p:nvPr/>
        </p:nvSpPr>
        <p:spPr>
          <a:xfrm flipH="false" flipV="false" rot="0">
            <a:off x="279736" y="5529425"/>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2093883" y="7765871"/>
            <a:ext cx="16194117" cy="1668597"/>
          </a:xfrm>
          <a:prstGeom prst="rect">
            <a:avLst/>
          </a:prstGeom>
        </p:spPr>
        <p:txBody>
          <a:bodyPr anchor="t" rtlCol="false" tIns="0" lIns="0" bIns="0" rIns="0">
            <a:spAutoFit/>
          </a:bodyPr>
          <a:lstStyle/>
          <a:p>
            <a:pPr algn="l">
              <a:lnSpc>
                <a:spcPts val="6727"/>
              </a:lnSpc>
            </a:pPr>
            <a:r>
              <a:rPr lang="en-US" sz="4805" i="true">
                <a:solidFill>
                  <a:srgbClr val="000000"/>
                </a:solidFill>
                <a:latin typeface="Lato Italics"/>
                <a:ea typeface="Lato Italics"/>
                <a:cs typeface="Lato Italics"/>
                <a:sym typeface="Lato Italics"/>
              </a:rPr>
              <a:t>How would the world be different if everyone repaired their clothes instead of throwing them away?</a:t>
            </a:r>
          </a:p>
        </p:txBody>
      </p:sp>
      <p:sp>
        <p:nvSpPr>
          <p:cNvPr name="Freeform 10" id="10"/>
          <p:cNvSpPr/>
          <p:nvPr/>
        </p:nvSpPr>
        <p:spPr>
          <a:xfrm flipH="false" flipV="false" rot="0">
            <a:off x="279736" y="8025838"/>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1768962" y="1028700"/>
            <a:ext cx="4892979" cy="3259947"/>
          </a:xfrm>
          <a:custGeom>
            <a:avLst/>
            <a:gdLst/>
            <a:ahLst/>
            <a:cxnLst/>
            <a:rect r="r" b="b" t="t" l="l"/>
            <a:pathLst>
              <a:path h="3259947" w="4892979">
                <a:moveTo>
                  <a:pt x="0" y="0"/>
                </a:moveTo>
                <a:lnTo>
                  <a:pt x="4892979" y="0"/>
                </a:lnTo>
                <a:lnTo>
                  <a:pt x="4892979" y="3259947"/>
                </a:lnTo>
                <a:lnTo>
                  <a:pt x="0" y="3259947"/>
                </a:lnTo>
                <a:lnTo>
                  <a:pt x="0" y="0"/>
                </a:lnTo>
                <a:close/>
              </a:path>
            </a:pathLst>
          </a:custGeom>
          <a:blipFill>
            <a:blip r:embed="rId9"/>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32405" y="5773294"/>
            <a:ext cx="5230778" cy="3485006"/>
          </a:xfrm>
          <a:custGeom>
            <a:avLst/>
            <a:gdLst/>
            <a:ahLst/>
            <a:cxnLst/>
            <a:rect r="r" b="b" t="t" l="l"/>
            <a:pathLst>
              <a:path h="3485006" w="5230778">
                <a:moveTo>
                  <a:pt x="0" y="0"/>
                </a:moveTo>
                <a:lnTo>
                  <a:pt x="5230779" y="0"/>
                </a:lnTo>
                <a:lnTo>
                  <a:pt x="5230779" y="3485006"/>
                </a:lnTo>
                <a:lnTo>
                  <a:pt x="0" y="3485006"/>
                </a:lnTo>
                <a:lnTo>
                  <a:pt x="0" y="0"/>
                </a:lnTo>
                <a:close/>
              </a:path>
            </a:pathLst>
          </a:custGeom>
          <a:blipFill>
            <a:blip r:embed="rId7"/>
            <a:stretch>
              <a:fillRect l="0" t="0" r="0" b="0"/>
            </a:stretch>
          </a:blipFill>
        </p:spPr>
      </p:sp>
      <p:sp>
        <p:nvSpPr>
          <p:cNvPr name="TextBox 6" id="6"/>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1</a:t>
            </a:r>
          </a:p>
        </p:txBody>
      </p:sp>
      <p:sp>
        <p:nvSpPr>
          <p:cNvPr name="TextBox 7" id="7"/>
          <p:cNvSpPr txBox="true"/>
          <p:nvPr/>
        </p:nvSpPr>
        <p:spPr>
          <a:xfrm rot="0">
            <a:off x="232405" y="2217438"/>
            <a:ext cx="17752663" cy="2913967"/>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Art/design activity:</a:t>
            </a:r>
            <a:r>
              <a:rPr lang="en-US" sz="4159">
                <a:solidFill>
                  <a:srgbClr val="000000"/>
                </a:solidFill>
                <a:latin typeface="Lato"/>
                <a:ea typeface="Lato"/>
                <a:cs typeface="Lato"/>
                <a:sym typeface="Lato"/>
              </a:rPr>
              <a:t> </a:t>
            </a:r>
          </a:p>
          <a:p>
            <a:pPr algn="l">
              <a:lnSpc>
                <a:spcPts val="5823"/>
              </a:lnSpc>
            </a:pPr>
            <a:r>
              <a:rPr lang="en-US" sz="4159">
                <a:solidFill>
                  <a:srgbClr val="000000"/>
                </a:solidFill>
                <a:latin typeface="Lato"/>
                <a:ea typeface="Lato"/>
                <a:cs typeface="Lato"/>
                <a:sym typeface="Lato"/>
              </a:rPr>
              <a:t> Pupils will choose an item of old school uniform or unclaimed lost property (e.g. a shirt, jumper, or trousers) and transform it into something new and useful, such as a pencil case, tote bag, soft toy, or patchwork cushion.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65293" y="4421914"/>
            <a:ext cx="6232587" cy="4355020"/>
          </a:xfrm>
          <a:custGeom>
            <a:avLst/>
            <a:gdLst/>
            <a:ahLst/>
            <a:cxnLst/>
            <a:rect r="r" b="b" t="t" l="l"/>
            <a:pathLst>
              <a:path h="4355020" w="6232587">
                <a:moveTo>
                  <a:pt x="0" y="0"/>
                </a:moveTo>
                <a:lnTo>
                  <a:pt x="6232587" y="0"/>
                </a:lnTo>
                <a:lnTo>
                  <a:pt x="6232587" y="4355020"/>
                </a:lnTo>
                <a:lnTo>
                  <a:pt x="0" y="4355020"/>
                </a:lnTo>
                <a:lnTo>
                  <a:pt x="0" y="0"/>
                </a:lnTo>
                <a:close/>
              </a:path>
            </a:pathLst>
          </a:custGeom>
          <a:blipFill>
            <a:blip r:embed="rId7"/>
            <a:stretch>
              <a:fillRect l="0" t="0" r="0" b="0"/>
            </a:stretch>
          </a:blipFill>
        </p:spPr>
      </p:sp>
      <p:sp>
        <p:nvSpPr>
          <p:cNvPr name="Freeform 6" id="6"/>
          <p:cNvSpPr/>
          <p:nvPr/>
        </p:nvSpPr>
        <p:spPr>
          <a:xfrm flipH="false" flipV="false" rot="0">
            <a:off x="8391235" y="4650959"/>
            <a:ext cx="5838097" cy="3896929"/>
          </a:xfrm>
          <a:custGeom>
            <a:avLst/>
            <a:gdLst/>
            <a:ahLst/>
            <a:cxnLst/>
            <a:rect r="r" b="b" t="t" l="l"/>
            <a:pathLst>
              <a:path h="3896929" w="5838097">
                <a:moveTo>
                  <a:pt x="0" y="0"/>
                </a:moveTo>
                <a:lnTo>
                  <a:pt x="5838097" y="0"/>
                </a:lnTo>
                <a:lnTo>
                  <a:pt x="5838097" y="3896930"/>
                </a:lnTo>
                <a:lnTo>
                  <a:pt x="0" y="3896930"/>
                </a:lnTo>
                <a:lnTo>
                  <a:pt x="0" y="0"/>
                </a:lnTo>
                <a:close/>
              </a:path>
            </a:pathLst>
          </a:custGeom>
          <a:blipFill>
            <a:blip r:embed="rId8"/>
            <a:stretch>
              <a:fillRect l="0" t="0" r="0" b="0"/>
            </a:stretch>
          </a:blipFill>
        </p:spPr>
      </p:sp>
      <p:sp>
        <p:nvSpPr>
          <p:cNvPr name="TextBox 7" id="7"/>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2</a:t>
            </a:r>
          </a:p>
        </p:txBody>
      </p:sp>
      <p:sp>
        <p:nvSpPr>
          <p:cNvPr name="TextBox 8" id="8"/>
          <p:cNvSpPr txBox="true"/>
          <p:nvPr/>
        </p:nvSpPr>
        <p:spPr>
          <a:xfrm rot="0">
            <a:off x="836329" y="1797762"/>
            <a:ext cx="16867758" cy="2913967"/>
          </a:xfrm>
          <a:prstGeom prst="rect">
            <a:avLst/>
          </a:prstGeom>
        </p:spPr>
        <p:txBody>
          <a:bodyPr anchor="t" rtlCol="false" tIns="0" lIns="0" bIns="0" rIns="0">
            <a:spAutoFit/>
          </a:bodyPr>
          <a:lstStyle/>
          <a:p>
            <a:pPr algn="l">
              <a:lnSpc>
                <a:spcPts val="5823"/>
              </a:lnSpc>
            </a:pPr>
            <a:r>
              <a:rPr lang="en-US" sz="4159">
                <a:solidFill>
                  <a:srgbClr val="000000"/>
                </a:solidFill>
                <a:latin typeface="Lato"/>
                <a:ea typeface="Lato"/>
                <a:cs typeface="Lato"/>
                <a:sym typeface="Lato"/>
              </a:rPr>
              <a:t>Art/design activity:</a:t>
            </a:r>
            <a:r>
              <a:rPr lang="en-US" sz="4159">
                <a:solidFill>
                  <a:srgbClr val="000000"/>
                </a:solidFill>
                <a:latin typeface="Lato"/>
                <a:ea typeface="Lato"/>
                <a:cs typeface="Lato"/>
                <a:sym typeface="Lato"/>
              </a:rPr>
              <a:t> Children practice repair techniques such as sewing on a button or sewing on a patch.</a:t>
            </a:r>
          </a:p>
          <a:p>
            <a:pPr algn="l">
              <a:lnSpc>
                <a:spcPts val="5823"/>
              </a:lnSpc>
            </a:pPr>
          </a:p>
          <a:p>
            <a:pPr algn="l">
              <a:lnSpc>
                <a:spcPts val="5823"/>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3</a:t>
            </a:r>
          </a:p>
        </p:txBody>
      </p:sp>
      <p:sp>
        <p:nvSpPr>
          <p:cNvPr name="TextBox 6" id="6"/>
          <p:cNvSpPr txBox="true"/>
          <p:nvPr/>
        </p:nvSpPr>
        <p:spPr>
          <a:xfrm rot="0">
            <a:off x="710121" y="2280628"/>
            <a:ext cx="16867758" cy="2913967"/>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Maths activity:</a:t>
            </a:r>
            <a:r>
              <a:rPr lang="en-US" sz="4159">
                <a:solidFill>
                  <a:srgbClr val="000000"/>
                </a:solidFill>
                <a:latin typeface="Lato"/>
                <a:ea typeface="Lato"/>
                <a:cs typeface="Lato"/>
                <a:sym typeface="Lato"/>
              </a:rPr>
              <a:t> Interview a Grown-Up</a:t>
            </a:r>
          </a:p>
          <a:p>
            <a:pPr algn="l">
              <a:lnSpc>
                <a:spcPts val="5823"/>
              </a:lnSpc>
            </a:pPr>
            <a:r>
              <a:rPr lang="en-US" sz="4159">
                <a:solidFill>
                  <a:srgbClr val="000000"/>
                </a:solidFill>
                <a:latin typeface="Lato"/>
                <a:ea typeface="Lato"/>
                <a:cs typeface="Lato"/>
                <a:sym typeface="Lato"/>
              </a:rPr>
              <a:t> Pupils interview a parent, grandparent, or carer about how they used to repair or reuse clothes, and share their findings with the class using a data method collection of choice.</a:t>
            </a:r>
          </a:p>
        </p:txBody>
      </p:sp>
      <p:pic>
        <p:nvPicPr>
          <p:cNvPr name="Picture 7" id="7"/>
          <p:cNvPicPr>
            <a:picLocks noChangeAspect="true"/>
          </p:cNvPicPr>
          <p:nvPr/>
        </p:nvPicPr>
        <p:blipFill>
          <a:blip r:embed="rId7"/>
          <a:stretch>
            <a:fillRect/>
          </a:stretch>
        </p:blipFill>
        <p:spPr>
          <a:xfrm rot="0">
            <a:off x="220048" y="5174157"/>
            <a:ext cx="5880878" cy="4638824"/>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565103" y="4513231"/>
            <a:ext cx="1497929" cy="1497929"/>
          </a:xfrm>
          <a:custGeom>
            <a:avLst/>
            <a:gdLst/>
            <a:ahLst/>
            <a:cxnLst/>
            <a:rect r="r" b="b" t="t" l="l"/>
            <a:pathLst>
              <a:path h="1497929" w="1497929">
                <a:moveTo>
                  <a:pt x="0" y="0"/>
                </a:moveTo>
                <a:lnTo>
                  <a:pt x="1497929" y="0"/>
                </a:lnTo>
                <a:lnTo>
                  <a:pt x="1497929" y="1497929"/>
                </a:lnTo>
                <a:lnTo>
                  <a:pt x="0" y="14979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59618" y="7423167"/>
            <a:ext cx="1147793" cy="1401884"/>
          </a:xfrm>
          <a:custGeom>
            <a:avLst/>
            <a:gdLst/>
            <a:ahLst/>
            <a:cxnLst/>
            <a:rect r="r" b="b" t="t" l="l"/>
            <a:pathLst>
              <a:path h="1401884" w="1147793">
                <a:moveTo>
                  <a:pt x="0" y="0"/>
                </a:moveTo>
                <a:lnTo>
                  <a:pt x="1147793" y="0"/>
                </a:lnTo>
                <a:lnTo>
                  <a:pt x="1147793" y="1401885"/>
                </a:lnTo>
                <a:lnTo>
                  <a:pt x="0" y="14018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786872" y="1767257"/>
            <a:ext cx="1427083" cy="1502192"/>
          </a:xfrm>
          <a:custGeom>
            <a:avLst/>
            <a:gdLst/>
            <a:ahLst/>
            <a:cxnLst/>
            <a:rect r="r" b="b" t="t" l="l"/>
            <a:pathLst>
              <a:path h="1502192" w="1427083">
                <a:moveTo>
                  <a:pt x="0" y="0"/>
                </a:moveTo>
                <a:lnTo>
                  <a:pt x="1427083" y="0"/>
                </a:lnTo>
                <a:lnTo>
                  <a:pt x="1427083" y="1502193"/>
                </a:lnTo>
                <a:lnTo>
                  <a:pt x="0" y="15021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997494" y="4692286"/>
            <a:ext cx="1429230" cy="1225565"/>
          </a:xfrm>
          <a:custGeom>
            <a:avLst/>
            <a:gdLst/>
            <a:ahLst/>
            <a:cxnLst/>
            <a:rect r="r" b="b" t="t" l="l"/>
            <a:pathLst>
              <a:path h="1225565" w="1429230">
                <a:moveTo>
                  <a:pt x="0" y="0"/>
                </a:moveTo>
                <a:lnTo>
                  <a:pt x="1429230" y="0"/>
                </a:lnTo>
                <a:lnTo>
                  <a:pt x="1429230" y="1225565"/>
                </a:lnTo>
                <a:lnTo>
                  <a:pt x="0" y="12255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8888711" y="7832974"/>
            <a:ext cx="1776584" cy="679543"/>
          </a:xfrm>
          <a:custGeom>
            <a:avLst/>
            <a:gdLst/>
            <a:ahLst/>
            <a:cxnLst/>
            <a:rect r="r" b="b" t="t" l="l"/>
            <a:pathLst>
              <a:path h="679543" w="1776584">
                <a:moveTo>
                  <a:pt x="0" y="0"/>
                </a:moveTo>
                <a:lnTo>
                  <a:pt x="1776584" y="0"/>
                </a:lnTo>
                <a:lnTo>
                  <a:pt x="1776584" y="679544"/>
                </a:lnTo>
                <a:lnTo>
                  <a:pt x="0" y="6795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682640" y="1725495"/>
            <a:ext cx="1428017" cy="1378036"/>
          </a:xfrm>
          <a:custGeom>
            <a:avLst/>
            <a:gdLst/>
            <a:ahLst/>
            <a:cxnLst/>
            <a:rect r="r" b="b" t="t" l="l"/>
            <a:pathLst>
              <a:path h="1378036" w="1428017">
                <a:moveTo>
                  <a:pt x="0" y="0"/>
                </a:moveTo>
                <a:lnTo>
                  <a:pt x="1428017" y="0"/>
                </a:lnTo>
                <a:lnTo>
                  <a:pt x="1428017" y="1378036"/>
                </a:lnTo>
                <a:lnTo>
                  <a:pt x="0" y="13780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511471" y="212309"/>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Lesson Prep</a:t>
            </a:r>
          </a:p>
        </p:txBody>
      </p:sp>
      <p:sp>
        <p:nvSpPr>
          <p:cNvPr name="TextBox 9" id="9"/>
          <p:cNvSpPr txBox="true"/>
          <p:nvPr/>
        </p:nvSpPr>
        <p:spPr>
          <a:xfrm rot="0">
            <a:off x="2489911" y="7497965"/>
            <a:ext cx="349039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The knowledge</a:t>
            </a:r>
          </a:p>
        </p:txBody>
      </p:sp>
      <p:sp>
        <p:nvSpPr>
          <p:cNvPr name="TextBox 10" id="10"/>
          <p:cNvSpPr txBox="true"/>
          <p:nvPr/>
        </p:nvSpPr>
        <p:spPr>
          <a:xfrm rot="0">
            <a:off x="2489911" y="1924535"/>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Vocabulary</a:t>
            </a:r>
          </a:p>
        </p:txBody>
      </p:sp>
      <p:sp>
        <p:nvSpPr>
          <p:cNvPr name="TextBox 11" id="11"/>
          <p:cNvSpPr txBox="true"/>
          <p:nvPr/>
        </p:nvSpPr>
        <p:spPr>
          <a:xfrm rot="0">
            <a:off x="2736958" y="4668377"/>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Big question</a:t>
            </a:r>
          </a:p>
        </p:txBody>
      </p:sp>
      <p:sp>
        <p:nvSpPr>
          <p:cNvPr name="TextBox 12" id="12"/>
          <p:cNvSpPr txBox="true"/>
          <p:nvPr/>
        </p:nvSpPr>
        <p:spPr>
          <a:xfrm rot="0">
            <a:off x="9777003" y="184207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Discussion</a:t>
            </a:r>
          </a:p>
        </p:txBody>
      </p:sp>
      <p:sp>
        <p:nvSpPr>
          <p:cNvPr name="TextBox 13" id="13"/>
          <p:cNvSpPr txBox="true"/>
          <p:nvPr/>
        </p:nvSpPr>
        <p:spPr>
          <a:xfrm rot="0">
            <a:off x="9338176" y="4549682"/>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Task</a:t>
            </a:r>
          </a:p>
        </p:txBody>
      </p:sp>
      <p:sp>
        <p:nvSpPr>
          <p:cNvPr name="TextBox 14" id="14"/>
          <p:cNvSpPr txBox="true"/>
          <p:nvPr/>
        </p:nvSpPr>
        <p:spPr>
          <a:xfrm rot="0">
            <a:off x="9777003" y="735418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Extension</a:t>
            </a:r>
          </a:p>
        </p:txBody>
      </p:sp>
      <p:sp>
        <p:nvSpPr>
          <p:cNvPr name="TextBox 15" id="15"/>
          <p:cNvSpPr txBox="true"/>
          <p:nvPr/>
        </p:nvSpPr>
        <p:spPr>
          <a:xfrm rot="0">
            <a:off x="273695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Keywords that children need to understand and use during the lesson. </a:t>
            </a:r>
          </a:p>
        </p:txBody>
      </p:sp>
      <p:sp>
        <p:nvSpPr>
          <p:cNvPr name="TextBox 16" id="16"/>
          <p:cNvSpPr txBox="true"/>
          <p:nvPr/>
        </p:nvSpPr>
        <p:spPr>
          <a:xfrm rot="0">
            <a:off x="2806130" y="535475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 central question that sparks curiosity and frames the lesson’s theme.</a:t>
            </a:r>
          </a:p>
        </p:txBody>
      </p:sp>
      <p:sp>
        <p:nvSpPr>
          <p:cNvPr name="TextBox 17" id="17"/>
          <p:cNvSpPr txBox="true"/>
          <p:nvPr/>
        </p:nvSpPr>
        <p:spPr>
          <a:xfrm rot="0">
            <a:off x="2806130" y="820608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Essential facts and concepts children need to know.</a:t>
            </a:r>
          </a:p>
        </p:txBody>
      </p:sp>
      <p:sp>
        <p:nvSpPr>
          <p:cNvPr name="TextBox 18" id="18"/>
          <p:cNvSpPr txBox="true"/>
          <p:nvPr/>
        </p:nvSpPr>
        <p:spPr>
          <a:xfrm rot="0">
            <a:off x="11179645" y="8125121"/>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Optional tasks to deepen or stretch learning beyond the core lesson.</a:t>
            </a:r>
          </a:p>
        </p:txBody>
      </p:sp>
      <p:sp>
        <p:nvSpPr>
          <p:cNvPr name="TextBox 19" id="19"/>
          <p:cNvSpPr txBox="true"/>
          <p:nvPr/>
        </p:nvSpPr>
        <p:spPr>
          <a:xfrm rot="0">
            <a:off x="11169674" y="5097038"/>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To assess learning and give children time to practise independently.</a:t>
            </a:r>
          </a:p>
        </p:txBody>
      </p:sp>
      <p:sp>
        <p:nvSpPr>
          <p:cNvPr name="TextBox 20" id="20"/>
          <p:cNvSpPr txBox="true"/>
          <p:nvPr/>
        </p:nvSpPr>
        <p:spPr>
          <a:xfrm rot="0">
            <a:off x="1108329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An opportunity for children to practice the knowledge learnt.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32850"/>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Key Words </a:t>
            </a:r>
          </a:p>
        </p:txBody>
      </p:sp>
      <p:sp>
        <p:nvSpPr>
          <p:cNvPr name="Freeform 5" id="5"/>
          <p:cNvSpPr/>
          <p:nvPr/>
        </p:nvSpPr>
        <p:spPr>
          <a:xfrm flipH="false" flipV="false" rot="0">
            <a:off x="205611" y="166542"/>
            <a:ext cx="1287439" cy="1242379"/>
          </a:xfrm>
          <a:custGeom>
            <a:avLst/>
            <a:gdLst/>
            <a:ahLst/>
            <a:cxnLst/>
            <a:rect r="r" b="b" t="t" l="l"/>
            <a:pathLst>
              <a:path h="1242379" w="1287439">
                <a:moveTo>
                  <a:pt x="0" y="0"/>
                </a:moveTo>
                <a:lnTo>
                  <a:pt x="1287439" y="0"/>
                </a:lnTo>
                <a:lnTo>
                  <a:pt x="1287439" y="1242378"/>
                </a:lnTo>
                <a:lnTo>
                  <a:pt x="0" y="1242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502972" y="1899558"/>
            <a:ext cx="1622294" cy="2319833"/>
          </a:xfrm>
          <a:custGeom>
            <a:avLst/>
            <a:gdLst/>
            <a:ahLst/>
            <a:cxnLst/>
            <a:rect r="r" b="b" t="t" l="l"/>
            <a:pathLst>
              <a:path h="2319833" w="1622294">
                <a:moveTo>
                  <a:pt x="0" y="0"/>
                </a:moveTo>
                <a:lnTo>
                  <a:pt x="1622293" y="0"/>
                </a:lnTo>
                <a:lnTo>
                  <a:pt x="1622293" y="2319833"/>
                </a:lnTo>
                <a:lnTo>
                  <a:pt x="0" y="2319833"/>
                </a:lnTo>
                <a:lnTo>
                  <a:pt x="0" y="0"/>
                </a:lnTo>
                <a:close/>
              </a:path>
            </a:pathLst>
          </a:custGeom>
          <a:blipFill>
            <a:blip r:embed="rId7"/>
            <a:stretch>
              <a:fillRect l="0" t="-4766" r="0" b="0"/>
            </a:stretch>
          </a:blipFill>
        </p:spPr>
      </p:sp>
      <p:sp>
        <p:nvSpPr>
          <p:cNvPr name="Freeform 7" id="7"/>
          <p:cNvSpPr/>
          <p:nvPr/>
        </p:nvSpPr>
        <p:spPr>
          <a:xfrm flipH="false" flipV="false" rot="0">
            <a:off x="7769070" y="2026738"/>
            <a:ext cx="3142329" cy="2097504"/>
          </a:xfrm>
          <a:custGeom>
            <a:avLst/>
            <a:gdLst/>
            <a:ahLst/>
            <a:cxnLst/>
            <a:rect r="r" b="b" t="t" l="l"/>
            <a:pathLst>
              <a:path h="2097504" w="3142329">
                <a:moveTo>
                  <a:pt x="0" y="0"/>
                </a:moveTo>
                <a:lnTo>
                  <a:pt x="3142329" y="0"/>
                </a:lnTo>
                <a:lnTo>
                  <a:pt x="3142329" y="2097504"/>
                </a:lnTo>
                <a:lnTo>
                  <a:pt x="0" y="2097504"/>
                </a:lnTo>
                <a:lnTo>
                  <a:pt x="0" y="0"/>
                </a:lnTo>
                <a:close/>
              </a:path>
            </a:pathLst>
          </a:custGeom>
          <a:blipFill>
            <a:blip r:embed="rId8"/>
            <a:stretch>
              <a:fillRect l="0" t="0" r="0" b="0"/>
            </a:stretch>
          </a:blipFill>
        </p:spPr>
      </p:sp>
      <p:sp>
        <p:nvSpPr>
          <p:cNvPr name="Freeform 8" id="8"/>
          <p:cNvSpPr/>
          <p:nvPr/>
        </p:nvSpPr>
        <p:spPr>
          <a:xfrm flipH="false" flipV="false" rot="0">
            <a:off x="14287115" y="2026738"/>
            <a:ext cx="3308374" cy="2212475"/>
          </a:xfrm>
          <a:custGeom>
            <a:avLst/>
            <a:gdLst/>
            <a:ahLst/>
            <a:cxnLst/>
            <a:rect r="r" b="b" t="t" l="l"/>
            <a:pathLst>
              <a:path h="2212475" w="3308374">
                <a:moveTo>
                  <a:pt x="0" y="0"/>
                </a:moveTo>
                <a:lnTo>
                  <a:pt x="3308374" y="0"/>
                </a:lnTo>
                <a:lnTo>
                  <a:pt x="3308374" y="2212475"/>
                </a:lnTo>
                <a:lnTo>
                  <a:pt x="0" y="2212475"/>
                </a:lnTo>
                <a:lnTo>
                  <a:pt x="0" y="0"/>
                </a:lnTo>
                <a:close/>
              </a:path>
            </a:pathLst>
          </a:custGeom>
          <a:blipFill>
            <a:blip r:embed="rId9"/>
            <a:stretch>
              <a:fillRect l="0" t="0" r="0" b="0"/>
            </a:stretch>
          </a:blipFill>
        </p:spPr>
      </p:sp>
      <p:sp>
        <p:nvSpPr>
          <p:cNvPr name="Freeform 9" id="9"/>
          <p:cNvSpPr/>
          <p:nvPr/>
        </p:nvSpPr>
        <p:spPr>
          <a:xfrm flipH="false" flipV="false" rot="0">
            <a:off x="2258066" y="5283182"/>
            <a:ext cx="2634082" cy="2751000"/>
          </a:xfrm>
          <a:custGeom>
            <a:avLst/>
            <a:gdLst/>
            <a:ahLst/>
            <a:cxnLst/>
            <a:rect r="r" b="b" t="t" l="l"/>
            <a:pathLst>
              <a:path h="2751000" w="2634082">
                <a:moveTo>
                  <a:pt x="0" y="0"/>
                </a:moveTo>
                <a:lnTo>
                  <a:pt x="2634082" y="0"/>
                </a:lnTo>
                <a:lnTo>
                  <a:pt x="2634082" y="2751000"/>
                </a:lnTo>
                <a:lnTo>
                  <a:pt x="0" y="27510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7615290" y="5395427"/>
            <a:ext cx="3442293" cy="2456936"/>
          </a:xfrm>
          <a:custGeom>
            <a:avLst/>
            <a:gdLst/>
            <a:ahLst/>
            <a:cxnLst/>
            <a:rect r="r" b="b" t="t" l="l"/>
            <a:pathLst>
              <a:path h="2456936" w="3442293">
                <a:moveTo>
                  <a:pt x="0" y="0"/>
                </a:moveTo>
                <a:lnTo>
                  <a:pt x="3442292" y="0"/>
                </a:lnTo>
                <a:lnTo>
                  <a:pt x="3442292" y="2456936"/>
                </a:lnTo>
                <a:lnTo>
                  <a:pt x="0" y="2456936"/>
                </a:lnTo>
                <a:lnTo>
                  <a:pt x="0" y="0"/>
                </a:lnTo>
                <a:close/>
              </a:path>
            </a:pathLst>
          </a:custGeom>
          <a:blipFill>
            <a:blip r:embed="rId12"/>
            <a:stretch>
              <a:fillRect l="0" t="0" r="0" b="0"/>
            </a:stretch>
          </a:blipFill>
        </p:spPr>
      </p:sp>
      <p:sp>
        <p:nvSpPr>
          <p:cNvPr name="Freeform 11" id="11"/>
          <p:cNvSpPr/>
          <p:nvPr/>
        </p:nvSpPr>
        <p:spPr>
          <a:xfrm flipH="false" flipV="false" rot="0">
            <a:off x="14287115" y="5208108"/>
            <a:ext cx="2519661" cy="2607670"/>
          </a:xfrm>
          <a:custGeom>
            <a:avLst/>
            <a:gdLst/>
            <a:ahLst/>
            <a:cxnLst/>
            <a:rect r="r" b="b" t="t" l="l"/>
            <a:pathLst>
              <a:path h="2607670" w="2519661">
                <a:moveTo>
                  <a:pt x="0" y="0"/>
                </a:moveTo>
                <a:lnTo>
                  <a:pt x="2519661" y="0"/>
                </a:lnTo>
                <a:lnTo>
                  <a:pt x="2519661" y="2607670"/>
                </a:lnTo>
                <a:lnTo>
                  <a:pt x="0" y="260767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2" id="12"/>
          <p:cNvSpPr txBox="true"/>
          <p:nvPr/>
        </p:nvSpPr>
        <p:spPr>
          <a:xfrm rot="0">
            <a:off x="7892523" y="7948457"/>
            <a:ext cx="2895422"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landfill</a:t>
            </a:r>
          </a:p>
        </p:txBody>
      </p:sp>
      <p:sp>
        <p:nvSpPr>
          <p:cNvPr name="TextBox 13" id="13"/>
          <p:cNvSpPr txBox="true"/>
          <p:nvPr/>
        </p:nvSpPr>
        <p:spPr>
          <a:xfrm rot="0">
            <a:off x="1957764" y="7948457"/>
            <a:ext cx="2934385"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sustainable</a:t>
            </a:r>
          </a:p>
        </p:txBody>
      </p:sp>
      <p:sp>
        <p:nvSpPr>
          <p:cNvPr name="TextBox 14" id="14"/>
          <p:cNvSpPr txBox="true"/>
          <p:nvPr/>
        </p:nvSpPr>
        <p:spPr>
          <a:xfrm rot="0">
            <a:off x="13787123" y="7882453"/>
            <a:ext cx="3663733"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reuse</a:t>
            </a:r>
          </a:p>
        </p:txBody>
      </p:sp>
      <p:sp>
        <p:nvSpPr>
          <p:cNvPr name="TextBox 15" id="15"/>
          <p:cNvSpPr txBox="true"/>
          <p:nvPr/>
        </p:nvSpPr>
        <p:spPr>
          <a:xfrm rot="0">
            <a:off x="7377068" y="4219492"/>
            <a:ext cx="3926334"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natural resource</a:t>
            </a:r>
          </a:p>
        </p:txBody>
      </p:sp>
      <p:sp>
        <p:nvSpPr>
          <p:cNvPr name="TextBox 16" id="16"/>
          <p:cNvSpPr txBox="true"/>
          <p:nvPr/>
        </p:nvSpPr>
        <p:spPr>
          <a:xfrm rot="0">
            <a:off x="1957764" y="4364175"/>
            <a:ext cx="3182122"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repair</a:t>
            </a:r>
          </a:p>
        </p:txBody>
      </p:sp>
      <p:sp>
        <p:nvSpPr>
          <p:cNvPr name="TextBox 17" id="17"/>
          <p:cNvSpPr txBox="true"/>
          <p:nvPr/>
        </p:nvSpPr>
        <p:spPr>
          <a:xfrm rot="0">
            <a:off x="13478162" y="4153488"/>
            <a:ext cx="5116455"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carbon footprint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12309"/>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Vocabulary task</a:t>
            </a:r>
          </a:p>
        </p:txBody>
      </p:sp>
      <p:sp>
        <p:nvSpPr>
          <p:cNvPr name="Freeform 5" id="5"/>
          <p:cNvSpPr/>
          <p:nvPr/>
        </p:nvSpPr>
        <p:spPr>
          <a:xfrm flipH="false" flipV="false" rot="0">
            <a:off x="424919" y="97172"/>
            <a:ext cx="1429230" cy="1225565"/>
          </a:xfrm>
          <a:custGeom>
            <a:avLst/>
            <a:gdLst/>
            <a:ahLst/>
            <a:cxnLst/>
            <a:rect r="r" b="b" t="t" l="l"/>
            <a:pathLst>
              <a:path h="1225565" w="1429230">
                <a:moveTo>
                  <a:pt x="0" y="0"/>
                </a:moveTo>
                <a:lnTo>
                  <a:pt x="1429231" y="0"/>
                </a:lnTo>
                <a:lnTo>
                  <a:pt x="1429231" y="1225565"/>
                </a:lnTo>
                <a:lnTo>
                  <a:pt x="0" y="12255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44968" y="6817593"/>
            <a:ext cx="7538801" cy="1543289"/>
          </a:xfrm>
          <a:custGeom>
            <a:avLst/>
            <a:gdLst/>
            <a:ahLst/>
            <a:cxnLst/>
            <a:rect r="r" b="b" t="t" l="l"/>
            <a:pathLst>
              <a:path h="1543289" w="7538801">
                <a:moveTo>
                  <a:pt x="0" y="0"/>
                </a:moveTo>
                <a:lnTo>
                  <a:pt x="7538801" y="0"/>
                </a:lnTo>
                <a:lnTo>
                  <a:pt x="7538801" y="1543290"/>
                </a:lnTo>
                <a:lnTo>
                  <a:pt x="0" y="1543290"/>
                </a:lnTo>
                <a:lnTo>
                  <a:pt x="0" y="0"/>
                </a:lnTo>
                <a:close/>
              </a:path>
            </a:pathLst>
          </a:custGeom>
          <a:blipFill>
            <a:blip r:embed="rId7"/>
            <a:stretch>
              <a:fillRect l="0" t="0" r="0" b="0"/>
            </a:stretch>
          </a:blipFill>
        </p:spPr>
      </p:sp>
      <p:sp>
        <p:nvSpPr>
          <p:cNvPr name="TextBox 7" id="7"/>
          <p:cNvSpPr txBox="true"/>
          <p:nvPr/>
        </p:nvSpPr>
        <p:spPr>
          <a:xfrm rot="0">
            <a:off x="230032" y="1921520"/>
            <a:ext cx="18057968" cy="4131775"/>
          </a:xfrm>
          <a:prstGeom prst="rect">
            <a:avLst/>
          </a:prstGeom>
        </p:spPr>
        <p:txBody>
          <a:bodyPr anchor="t" rtlCol="false" tIns="0" lIns="0" bIns="0" rIns="0">
            <a:spAutoFit/>
          </a:bodyPr>
          <a:lstStyle/>
          <a:p>
            <a:pPr algn="l" marL="690879" indent="-345439" lvl="1">
              <a:lnSpc>
                <a:spcPts val="5503"/>
              </a:lnSpc>
              <a:buAutoNum type="arabicPeriod" startAt="1"/>
            </a:pPr>
            <a:r>
              <a:rPr lang="en-US" sz="3199">
                <a:solidFill>
                  <a:srgbClr val="31401C"/>
                </a:solidFill>
                <a:latin typeface="Lato"/>
                <a:ea typeface="Lato"/>
                <a:cs typeface="Lato"/>
                <a:sym typeface="Lato"/>
              </a:rPr>
              <a:t>Making and moving new clothes uses pollution and adds to our ________ _______________.</a:t>
            </a:r>
          </a:p>
          <a:p>
            <a:pPr algn="l" marL="690879" indent="-345439" lvl="1">
              <a:lnSpc>
                <a:spcPts val="5503"/>
              </a:lnSpc>
              <a:buAutoNum type="arabicPeriod" startAt="1"/>
            </a:pPr>
            <a:r>
              <a:rPr lang="en-US" sz="3199">
                <a:solidFill>
                  <a:srgbClr val="31401C"/>
                </a:solidFill>
                <a:latin typeface="Lato"/>
                <a:ea typeface="Lato"/>
                <a:cs typeface="Lato"/>
                <a:sym typeface="Lato"/>
              </a:rPr>
              <a:t>When clothes are thrown away, they often end up in a ________ where they stay for many years.</a:t>
            </a:r>
          </a:p>
          <a:p>
            <a:pPr algn="l" marL="690879" indent="-345439" lvl="1">
              <a:lnSpc>
                <a:spcPts val="5503"/>
              </a:lnSpc>
              <a:buAutoNum type="arabicPeriod" startAt="1"/>
            </a:pPr>
            <a:r>
              <a:rPr lang="en-US" sz="3199">
                <a:solidFill>
                  <a:srgbClr val="31401C"/>
                </a:solidFill>
                <a:latin typeface="Lato"/>
                <a:ea typeface="Lato"/>
                <a:cs typeface="Lato"/>
                <a:sym typeface="Lato"/>
              </a:rPr>
              <a:t>Fixing and using clothes again is a ________ way to help the planet.</a:t>
            </a:r>
          </a:p>
          <a:p>
            <a:pPr algn="l" marL="690879" indent="-345439" lvl="1">
              <a:lnSpc>
                <a:spcPts val="5503"/>
              </a:lnSpc>
              <a:buAutoNum type="arabicPeriod" startAt="1"/>
            </a:pPr>
            <a:r>
              <a:rPr lang="en-US" sz="3199">
                <a:solidFill>
                  <a:srgbClr val="31401C"/>
                </a:solidFill>
                <a:latin typeface="Lato"/>
                <a:ea typeface="Lato"/>
                <a:cs typeface="Lato"/>
                <a:sym typeface="Lato"/>
              </a:rPr>
              <a:t>I learned how to ________ a hole in my jumper.</a:t>
            </a:r>
          </a:p>
          <a:p>
            <a:pPr algn="l" marL="690879" indent="-345439" lvl="1">
              <a:lnSpc>
                <a:spcPts val="5503"/>
              </a:lnSpc>
              <a:buAutoNum type="arabicPeriod" startAt="1"/>
            </a:pPr>
            <a:r>
              <a:rPr lang="en-US" sz="3199">
                <a:solidFill>
                  <a:srgbClr val="31401C"/>
                </a:solidFill>
                <a:latin typeface="Lato"/>
                <a:ea typeface="Lato"/>
                <a:cs typeface="Lato"/>
                <a:sym typeface="Lato"/>
              </a:rPr>
              <a:t>Instead of throwing away my old T-shirt, I decided to ________ it as a cloth.</a:t>
            </a:r>
          </a:p>
          <a:p>
            <a:pPr algn="l" marL="690879" indent="-345439" lvl="1">
              <a:lnSpc>
                <a:spcPts val="5503"/>
              </a:lnSpc>
              <a:buAutoNum type="arabicPeriod" startAt="1"/>
            </a:pPr>
            <a:r>
              <a:rPr lang="en-US" sz="3199">
                <a:solidFill>
                  <a:srgbClr val="31401C"/>
                </a:solidFill>
                <a:latin typeface="Lato"/>
                <a:ea typeface="Lato"/>
                <a:cs typeface="Lato"/>
                <a:sym typeface="Lato"/>
              </a:rPr>
              <a:t>Cotton comes from a plant, which is a type of ________ .</a:t>
            </a:r>
          </a:p>
        </p:txBody>
      </p:sp>
      <p:sp>
        <p:nvSpPr>
          <p:cNvPr name="Freeform 8" id="8"/>
          <p:cNvSpPr/>
          <p:nvPr/>
        </p:nvSpPr>
        <p:spPr>
          <a:xfrm flipH="false" flipV="false" rot="0">
            <a:off x="9528436" y="6701747"/>
            <a:ext cx="7730864" cy="1659135"/>
          </a:xfrm>
          <a:custGeom>
            <a:avLst/>
            <a:gdLst/>
            <a:ahLst/>
            <a:cxnLst/>
            <a:rect r="r" b="b" t="t" l="l"/>
            <a:pathLst>
              <a:path h="1659135" w="7730864">
                <a:moveTo>
                  <a:pt x="0" y="0"/>
                </a:moveTo>
                <a:lnTo>
                  <a:pt x="7730864" y="0"/>
                </a:lnTo>
                <a:lnTo>
                  <a:pt x="7730864" y="1659136"/>
                </a:lnTo>
                <a:lnTo>
                  <a:pt x="0" y="1659136"/>
                </a:lnTo>
                <a:lnTo>
                  <a:pt x="0" y="0"/>
                </a:lnTo>
                <a:close/>
              </a:path>
            </a:pathLst>
          </a:custGeom>
          <a:blipFill>
            <a:blip r:embed="rId8"/>
            <a:stretch>
              <a:fillRect l="0" t="0" r="0" b="0"/>
            </a:stretch>
          </a:blipFill>
        </p:spPr>
      </p:sp>
      <p:sp>
        <p:nvSpPr>
          <p:cNvPr name="TextBox 9" id="9"/>
          <p:cNvSpPr txBox="true"/>
          <p:nvPr/>
        </p:nvSpPr>
        <p:spPr>
          <a:xfrm rot="0">
            <a:off x="424919" y="8880175"/>
            <a:ext cx="11370228" cy="598527"/>
          </a:xfrm>
          <a:prstGeom prst="rect">
            <a:avLst/>
          </a:prstGeom>
        </p:spPr>
        <p:txBody>
          <a:bodyPr anchor="t" rtlCol="false" tIns="0" lIns="0" bIns="0" rIns="0">
            <a:spAutoFit/>
          </a:bodyPr>
          <a:lstStyle/>
          <a:p>
            <a:pPr algn="ctr">
              <a:lnSpc>
                <a:spcPts val="4810"/>
              </a:lnSpc>
            </a:pPr>
            <a:r>
              <a:rPr lang="en-US" b="true" sz="3435" u="sng">
                <a:solidFill>
                  <a:srgbClr val="31401C"/>
                </a:solidFill>
                <a:latin typeface="Lato Bold"/>
                <a:ea typeface="Lato Bold"/>
                <a:cs typeface="Lato Bold"/>
                <a:sym typeface="Lato Bold"/>
              </a:rPr>
              <a:t>Challenge</a:t>
            </a:r>
            <a:r>
              <a:rPr lang="en-US" sz="3435">
                <a:solidFill>
                  <a:srgbClr val="31401C"/>
                </a:solidFill>
                <a:latin typeface="Lato"/>
                <a:ea typeface="Lato"/>
                <a:cs typeface="Lato"/>
                <a:sym typeface="Lato"/>
              </a:rPr>
              <a:t>: Write a sentence using a new vocabulary word.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3636414" y="1408441"/>
            <a:ext cx="4230968" cy="7170911"/>
            <a:chOff x="0" y="0"/>
            <a:chExt cx="5641291" cy="9561215"/>
          </a:xfrm>
        </p:grpSpPr>
        <p:sp>
          <p:nvSpPr>
            <p:cNvPr name="Freeform 5" id="5"/>
            <p:cNvSpPr/>
            <p:nvPr/>
          </p:nvSpPr>
          <p:spPr>
            <a:xfrm flipH="false" flipV="false" rot="0">
              <a:off x="0" y="1060639"/>
              <a:ext cx="5641291" cy="8500576"/>
            </a:xfrm>
            <a:custGeom>
              <a:avLst/>
              <a:gdLst/>
              <a:ahLst/>
              <a:cxnLst/>
              <a:rect r="r" b="b" t="t" l="l"/>
              <a:pathLst>
                <a:path h="8500576" w="5641291">
                  <a:moveTo>
                    <a:pt x="0" y="0"/>
                  </a:moveTo>
                  <a:lnTo>
                    <a:pt x="5641291" y="0"/>
                  </a:lnTo>
                  <a:lnTo>
                    <a:pt x="5641291" y="8500576"/>
                  </a:lnTo>
                  <a:lnTo>
                    <a:pt x="0" y="85005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493688">
              <a:off x="2230646" y="189676"/>
              <a:ext cx="2775976" cy="1741925"/>
            </a:xfrm>
            <a:custGeom>
              <a:avLst/>
              <a:gdLst/>
              <a:ahLst/>
              <a:cxnLst/>
              <a:rect r="r" b="b" t="t" l="l"/>
              <a:pathLst>
                <a:path h="1741925" w="2775976">
                  <a:moveTo>
                    <a:pt x="0" y="0"/>
                  </a:moveTo>
                  <a:lnTo>
                    <a:pt x="2775976" y="0"/>
                  </a:lnTo>
                  <a:lnTo>
                    <a:pt x="2775976" y="1741925"/>
                  </a:lnTo>
                  <a:lnTo>
                    <a:pt x="0" y="1741925"/>
                  </a:lnTo>
                  <a:lnTo>
                    <a:pt x="0" y="0"/>
                  </a:lnTo>
                  <a:close/>
                </a:path>
              </a:pathLst>
            </a:custGeom>
            <a:blipFill>
              <a:blip r:embed="rId7">
                <a:extLst>
                  <a:ext uri="{96DAC541-7B7A-43D3-8B79-37D633B846F1}">
                    <asvg:svgBlip xmlns:asvg="http://schemas.microsoft.com/office/drawing/2016/SVG/main" r:embed="rId8"/>
                  </a:ext>
                </a:extLst>
              </a:blip>
              <a:stretch>
                <a:fillRect l="-6432" t="0" r="0" b="-6432"/>
              </a:stretch>
            </a:blipFill>
            <a:ln cap="sq">
              <a:noFill/>
              <a:prstDash val="solid"/>
              <a:miter/>
            </a:ln>
          </p:spPr>
        </p:sp>
        <p:sp>
          <p:nvSpPr>
            <p:cNvPr name="Freeform 7" id="7"/>
            <p:cNvSpPr/>
            <p:nvPr/>
          </p:nvSpPr>
          <p:spPr>
            <a:xfrm flipH="false" flipV="false" rot="0">
              <a:off x="1602779" y="2121278"/>
              <a:ext cx="2435732" cy="1536726"/>
            </a:xfrm>
            <a:custGeom>
              <a:avLst/>
              <a:gdLst/>
              <a:ahLst/>
              <a:cxnLst/>
              <a:rect r="r" b="b" t="t" l="l"/>
              <a:pathLst>
                <a:path h="1536726" w="2435732">
                  <a:moveTo>
                    <a:pt x="0" y="0"/>
                  </a:moveTo>
                  <a:lnTo>
                    <a:pt x="2435733" y="0"/>
                  </a:lnTo>
                  <a:lnTo>
                    <a:pt x="2435733" y="1536726"/>
                  </a:lnTo>
                  <a:lnTo>
                    <a:pt x="0" y="15367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8" id="8"/>
          <p:cNvGrpSpPr/>
          <p:nvPr/>
        </p:nvGrpSpPr>
        <p:grpSpPr>
          <a:xfrm rot="0">
            <a:off x="323811" y="2947583"/>
            <a:ext cx="4673104" cy="6921298"/>
            <a:chOff x="0" y="0"/>
            <a:chExt cx="6230806" cy="9228397"/>
          </a:xfrm>
        </p:grpSpPr>
        <p:sp>
          <p:nvSpPr>
            <p:cNvPr name="Freeform 9" id="9"/>
            <p:cNvSpPr/>
            <p:nvPr/>
          </p:nvSpPr>
          <p:spPr>
            <a:xfrm flipH="false" flipV="false" rot="0">
              <a:off x="0" y="1350367"/>
              <a:ext cx="6230806" cy="7878030"/>
            </a:xfrm>
            <a:custGeom>
              <a:avLst/>
              <a:gdLst/>
              <a:ahLst/>
              <a:cxnLst/>
              <a:rect r="r" b="b" t="t" l="l"/>
              <a:pathLst>
                <a:path h="7878030" w="6230806">
                  <a:moveTo>
                    <a:pt x="0" y="0"/>
                  </a:moveTo>
                  <a:lnTo>
                    <a:pt x="6230806" y="0"/>
                  </a:lnTo>
                  <a:lnTo>
                    <a:pt x="6230806" y="7878030"/>
                  </a:lnTo>
                  <a:lnTo>
                    <a:pt x="0" y="78780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2560156" y="3158403"/>
              <a:ext cx="2273077" cy="1599420"/>
            </a:xfrm>
            <a:custGeom>
              <a:avLst/>
              <a:gdLst/>
              <a:ahLst/>
              <a:cxnLst/>
              <a:rect r="r" b="b" t="t" l="l"/>
              <a:pathLst>
                <a:path h="1599420" w="2273077">
                  <a:moveTo>
                    <a:pt x="0" y="0"/>
                  </a:moveTo>
                  <a:lnTo>
                    <a:pt x="2273077" y="0"/>
                  </a:lnTo>
                  <a:lnTo>
                    <a:pt x="2273077" y="1599420"/>
                  </a:lnTo>
                  <a:lnTo>
                    <a:pt x="0" y="15994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140674">
              <a:off x="1046095" y="97694"/>
              <a:ext cx="4841195" cy="3177584"/>
            </a:xfrm>
            <a:custGeom>
              <a:avLst/>
              <a:gdLst/>
              <a:ahLst/>
              <a:cxnLst/>
              <a:rect r="r" b="b" t="t" l="l"/>
              <a:pathLst>
                <a:path h="3177584" w="4841195">
                  <a:moveTo>
                    <a:pt x="0" y="0"/>
                  </a:moveTo>
                  <a:lnTo>
                    <a:pt x="4841195" y="0"/>
                  </a:lnTo>
                  <a:lnTo>
                    <a:pt x="4841195" y="3177585"/>
                  </a:lnTo>
                  <a:lnTo>
                    <a:pt x="0" y="317758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Freeform 12" id="12"/>
          <p:cNvSpPr/>
          <p:nvPr/>
        </p:nvSpPr>
        <p:spPr>
          <a:xfrm flipH="true" flipV="false" rot="0">
            <a:off x="7677541" y="0"/>
            <a:ext cx="6502113" cy="4941606"/>
          </a:xfrm>
          <a:custGeom>
            <a:avLst/>
            <a:gdLst/>
            <a:ahLst/>
            <a:cxnLst/>
            <a:rect r="r" b="b" t="t" l="l"/>
            <a:pathLst>
              <a:path h="4941606" w="6502113">
                <a:moveTo>
                  <a:pt x="6502113" y="0"/>
                </a:moveTo>
                <a:lnTo>
                  <a:pt x="0" y="0"/>
                </a:lnTo>
                <a:lnTo>
                  <a:pt x="0" y="4941606"/>
                </a:lnTo>
                <a:lnTo>
                  <a:pt x="6502113" y="4941606"/>
                </a:lnTo>
                <a:lnTo>
                  <a:pt x="6502113"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0">
            <a:off x="4434865" y="6334701"/>
            <a:ext cx="9418269" cy="2613570"/>
          </a:xfrm>
          <a:custGeom>
            <a:avLst/>
            <a:gdLst/>
            <a:ahLst/>
            <a:cxnLst/>
            <a:rect r="r" b="b" t="t" l="l"/>
            <a:pathLst>
              <a:path h="2613570" w="9418269">
                <a:moveTo>
                  <a:pt x="0" y="0"/>
                </a:moveTo>
                <a:lnTo>
                  <a:pt x="9418270" y="0"/>
                </a:lnTo>
                <a:lnTo>
                  <a:pt x="9418270" y="2613570"/>
                </a:lnTo>
                <a:lnTo>
                  <a:pt x="0" y="261357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4" id="14"/>
          <p:cNvSpPr txBox="true"/>
          <p:nvPr/>
        </p:nvSpPr>
        <p:spPr>
          <a:xfrm rot="0">
            <a:off x="8526147" y="1351291"/>
            <a:ext cx="4804901" cy="1426481"/>
          </a:xfrm>
          <a:prstGeom prst="rect">
            <a:avLst/>
          </a:prstGeom>
        </p:spPr>
        <p:txBody>
          <a:bodyPr anchor="t" rtlCol="false" tIns="0" lIns="0" bIns="0" rIns="0">
            <a:spAutoFit/>
          </a:bodyPr>
          <a:lstStyle/>
          <a:p>
            <a:pPr algn="ctr">
              <a:lnSpc>
                <a:spcPts val="3841"/>
              </a:lnSpc>
              <a:spcBef>
                <a:spcPct val="0"/>
              </a:spcBef>
            </a:pPr>
            <a:r>
              <a:rPr lang="en-US" sz="2743">
                <a:solidFill>
                  <a:srgbClr val="000000"/>
                </a:solidFill>
                <a:latin typeface="Lato"/>
                <a:ea typeface="Lato"/>
                <a:cs typeface="Lato"/>
                <a:sym typeface="Lato"/>
              </a:rPr>
              <a:t>I got a hole in my jumper and I had to throw it away. I’ve got a new one now so it is ok!</a:t>
            </a:r>
          </a:p>
        </p:txBody>
      </p:sp>
      <p:sp>
        <p:nvSpPr>
          <p:cNvPr name="TextBox 15" id="15"/>
          <p:cNvSpPr txBox="true"/>
          <p:nvPr/>
        </p:nvSpPr>
        <p:spPr>
          <a:xfrm rot="0">
            <a:off x="5768200" y="6648822"/>
            <a:ext cx="7562848" cy="1442975"/>
          </a:xfrm>
          <a:prstGeom prst="rect">
            <a:avLst/>
          </a:prstGeom>
        </p:spPr>
        <p:txBody>
          <a:bodyPr anchor="t" rtlCol="false" tIns="0" lIns="0" bIns="0" rIns="0">
            <a:spAutoFit/>
          </a:bodyPr>
          <a:lstStyle/>
          <a:p>
            <a:pPr algn="ctr">
              <a:lnSpc>
                <a:spcPts val="3846"/>
              </a:lnSpc>
              <a:spcBef>
                <a:spcPct val="0"/>
              </a:spcBef>
            </a:pPr>
            <a:r>
              <a:rPr lang="en-US" sz="2747">
                <a:solidFill>
                  <a:srgbClr val="000000"/>
                </a:solidFill>
                <a:latin typeface="Lato"/>
                <a:ea typeface="Lato"/>
                <a:cs typeface="Lato"/>
                <a:sym typeface="Lato"/>
              </a:rPr>
              <a:t>Oh no Nancy</a:t>
            </a:r>
            <a:r>
              <a:rPr lang="en-US" sz="2747">
                <a:solidFill>
                  <a:srgbClr val="000000"/>
                </a:solidFill>
                <a:latin typeface="Lato"/>
                <a:ea typeface="Lato"/>
                <a:cs typeface="Lato"/>
                <a:sym typeface="Lato"/>
              </a:rPr>
              <a:t>! That jumper took a lot of energy to make. There are lots of options to fix it, reuse it or recycle it. Let’s learn all about it!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7" id="7"/>
          <p:cNvSpPr txBox="true"/>
          <p:nvPr/>
        </p:nvSpPr>
        <p:spPr>
          <a:xfrm rot="0">
            <a:off x="2203402" y="384382"/>
            <a:ext cx="13399300" cy="272651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Recap: What was the journey of a polyester T-Shirt?</a:t>
            </a:r>
          </a:p>
          <a:p>
            <a:pPr algn="l">
              <a:lnSpc>
                <a:spcPts val="7223"/>
              </a:lnSpc>
            </a:pPr>
          </a:p>
        </p:txBody>
      </p:sp>
      <p:sp>
        <p:nvSpPr>
          <p:cNvPr name="Freeform 8" id="8"/>
          <p:cNvSpPr/>
          <p:nvPr/>
        </p:nvSpPr>
        <p:spPr>
          <a:xfrm flipH="false" flipV="false" rot="0">
            <a:off x="1546454" y="2725985"/>
            <a:ext cx="11978357" cy="6842637"/>
          </a:xfrm>
          <a:custGeom>
            <a:avLst/>
            <a:gdLst/>
            <a:ahLst/>
            <a:cxnLst/>
            <a:rect r="r" b="b" t="t" l="l"/>
            <a:pathLst>
              <a:path h="6842637" w="11978357">
                <a:moveTo>
                  <a:pt x="0" y="0"/>
                </a:moveTo>
                <a:lnTo>
                  <a:pt x="11978357" y="0"/>
                </a:lnTo>
                <a:lnTo>
                  <a:pt x="11978357" y="6842637"/>
                </a:lnTo>
                <a:lnTo>
                  <a:pt x="0" y="6842637"/>
                </a:lnTo>
                <a:lnTo>
                  <a:pt x="0" y="0"/>
                </a:lnTo>
                <a:close/>
              </a:path>
            </a:pathLst>
          </a:custGeom>
          <a:blipFill>
            <a:blip r:embed="rId9"/>
            <a:stretch>
              <a:fillRect l="0" t="0" r="0" b="0"/>
            </a:stretch>
          </a:blipFill>
        </p:spPr>
      </p:sp>
      <p:grpSp>
        <p:nvGrpSpPr>
          <p:cNvPr name="Group 9" id="9"/>
          <p:cNvGrpSpPr/>
          <p:nvPr/>
        </p:nvGrpSpPr>
        <p:grpSpPr>
          <a:xfrm rot="0">
            <a:off x="8075445" y="5326249"/>
            <a:ext cx="501968" cy="198120"/>
            <a:chOff x="0" y="0"/>
            <a:chExt cx="669290" cy="264160"/>
          </a:xfrm>
        </p:grpSpPr>
        <p:sp>
          <p:nvSpPr>
            <p:cNvPr name="Freeform 10" id="10"/>
            <p:cNvSpPr/>
            <p:nvPr/>
          </p:nvSpPr>
          <p:spPr>
            <a:xfrm flipH="false" flipV="false" rot="0">
              <a:off x="48260" y="31750"/>
              <a:ext cx="575310" cy="181610"/>
            </a:xfrm>
            <a:custGeom>
              <a:avLst/>
              <a:gdLst/>
              <a:ahLst/>
              <a:cxnLst/>
              <a:rect r="r" b="b" t="t" l="l"/>
              <a:pathLst>
                <a:path h="181610" w="575310">
                  <a:moveTo>
                    <a:pt x="496570" y="177800"/>
                  </a:moveTo>
                  <a:cubicBezTo>
                    <a:pt x="34290" y="168910"/>
                    <a:pt x="25400" y="158750"/>
                    <a:pt x="16510" y="146050"/>
                  </a:cubicBezTo>
                  <a:cubicBezTo>
                    <a:pt x="6350" y="132080"/>
                    <a:pt x="0" y="113030"/>
                    <a:pt x="2540" y="95250"/>
                  </a:cubicBezTo>
                  <a:cubicBezTo>
                    <a:pt x="5080" y="74930"/>
                    <a:pt x="24130" y="43180"/>
                    <a:pt x="41910" y="30480"/>
                  </a:cubicBezTo>
                  <a:cubicBezTo>
                    <a:pt x="55880" y="20320"/>
                    <a:pt x="74930" y="17780"/>
                    <a:pt x="91440" y="19050"/>
                  </a:cubicBezTo>
                  <a:cubicBezTo>
                    <a:pt x="107950" y="21590"/>
                    <a:pt x="127000" y="27940"/>
                    <a:pt x="138430" y="41910"/>
                  </a:cubicBezTo>
                  <a:cubicBezTo>
                    <a:pt x="152400" y="57150"/>
                    <a:pt x="165100" y="92710"/>
                    <a:pt x="162560" y="113030"/>
                  </a:cubicBezTo>
                  <a:cubicBezTo>
                    <a:pt x="161290" y="130810"/>
                    <a:pt x="149860" y="147320"/>
                    <a:pt x="138430" y="158750"/>
                  </a:cubicBezTo>
                  <a:cubicBezTo>
                    <a:pt x="127000" y="170180"/>
                    <a:pt x="109220" y="180340"/>
                    <a:pt x="91440" y="180340"/>
                  </a:cubicBezTo>
                  <a:cubicBezTo>
                    <a:pt x="71120" y="181610"/>
                    <a:pt x="35560" y="168910"/>
                    <a:pt x="21590" y="152400"/>
                  </a:cubicBezTo>
                  <a:cubicBezTo>
                    <a:pt x="6350" y="135890"/>
                    <a:pt x="1270" y="99060"/>
                    <a:pt x="5080" y="78740"/>
                  </a:cubicBezTo>
                  <a:cubicBezTo>
                    <a:pt x="8890" y="60960"/>
                    <a:pt x="21590" y="45720"/>
                    <a:pt x="34290" y="35560"/>
                  </a:cubicBezTo>
                  <a:cubicBezTo>
                    <a:pt x="46990" y="25400"/>
                    <a:pt x="58420" y="22860"/>
                    <a:pt x="82550" y="19050"/>
                  </a:cubicBezTo>
                  <a:cubicBezTo>
                    <a:pt x="157480" y="7620"/>
                    <a:pt x="467360" y="0"/>
                    <a:pt x="533400" y="30480"/>
                  </a:cubicBezTo>
                  <a:cubicBezTo>
                    <a:pt x="554990" y="41910"/>
                    <a:pt x="563880" y="55880"/>
                    <a:pt x="568960" y="72390"/>
                  </a:cubicBezTo>
                  <a:cubicBezTo>
                    <a:pt x="575310" y="88900"/>
                    <a:pt x="575310" y="111760"/>
                    <a:pt x="568960" y="128270"/>
                  </a:cubicBezTo>
                  <a:cubicBezTo>
                    <a:pt x="563880" y="143510"/>
                    <a:pt x="546100" y="161290"/>
                    <a:pt x="533400" y="168910"/>
                  </a:cubicBezTo>
                  <a:cubicBezTo>
                    <a:pt x="521970" y="176530"/>
                    <a:pt x="496570" y="177800"/>
                    <a:pt x="496570" y="177800"/>
                  </a:cubicBezTo>
                </a:path>
              </a:pathLst>
            </a:custGeom>
            <a:solidFill>
              <a:srgbClr val="E7191F"/>
            </a:solidFill>
            <a:ln cap="sq">
              <a:noFill/>
              <a:prstDash val="solid"/>
              <a:miter/>
            </a:ln>
          </p:spPr>
        </p:sp>
      </p:grpSp>
      <p:grpSp>
        <p:nvGrpSpPr>
          <p:cNvPr name="Group 11" id="11"/>
          <p:cNvGrpSpPr/>
          <p:nvPr/>
        </p:nvGrpSpPr>
        <p:grpSpPr>
          <a:xfrm rot="0">
            <a:off x="7352497" y="5440549"/>
            <a:ext cx="604838" cy="203835"/>
            <a:chOff x="0" y="0"/>
            <a:chExt cx="806450" cy="271780"/>
          </a:xfrm>
        </p:grpSpPr>
        <p:sp>
          <p:nvSpPr>
            <p:cNvPr name="Freeform 12" id="12"/>
            <p:cNvSpPr/>
            <p:nvPr/>
          </p:nvSpPr>
          <p:spPr>
            <a:xfrm flipH="false" flipV="false" rot="0">
              <a:off x="49530" y="34290"/>
              <a:ext cx="707390" cy="187960"/>
            </a:xfrm>
            <a:custGeom>
              <a:avLst/>
              <a:gdLst/>
              <a:ahLst/>
              <a:cxnLst/>
              <a:rect r="r" b="b" t="t" l="l"/>
              <a:pathLst>
                <a:path h="187960" w="707390">
                  <a:moveTo>
                    <a:pt x="632460" y="165100"/>
                  </a:moveTo>
                  <a:cubicBezTo>
                    <a:pt x="106680" y="167640"/>
                    <a:pt x="96520" y="185420"/>
                    <a:pt x="78740" y="186690"/>
                  </a:cubicBezTo>
                  <a:cubicBezTo>
                    <a:pt x="62230" y="187960"/>
                    <a:pt x="45720" y="185420"/>
                    <a:pt x="34290" y="175260"/>
                  </a:cubicBezTo>
                  <a:cubicBezTo>
                    <a:pt x="19050" y="163830"/>
                    <a:pt x="1270" y="137160"/>
                    <a:pt x="1270" y="116840"/>
                  </a:cubicBezTo>
                  <a:cubicBezTo>
                    <a:pt x="1270" y="97790"/>
                    <a:pt x="16510" y="68580"/>
                    <a:pt x="31750" y="57150"/>
                  </a:cubicBezTo>
                  <a:cubicBezTo>
                    <a:pt x="43180" y="46990"/>
                    <a:pt x="60960" y="43180"/>
                    <a:pt x="74930" y="43180"/>
                  </a:cubicBezTo>
                  <a:cubicBezTo>
                    <a:pt x="88900" y="44450"/>
                    <a:pt x="106680" y="49530"/>
                    <a:pt x="118110" y="59690"/>
                  </a:cubicBezTo>
                  <a:cubicBezTo>
                    <a:pt x="130810" y="72390"/>
                    <a:pt x="144780" y="102870"/>
                    <a:pt x="144780" y="121920"/>
                  </a:cubicBezTo>
                  <a:cubicBezTo>
                    <a:pt x="144780" y="137160"/>
                    <a:pt x="135890" y="152400"/>
                    <a:pt x="125730" y="163830"/>
                  </a:cubicBezTo>
                  <a:cubicBezTo>
                    <a:pt x="116840" y="173990"/>
                    <a:pt x="101600" y="184150"/>
                    <a:pt x="86360" y="185420"/>
                  </a:cubicBezTo>
                  <a:cubicBezTo>
                    <a:pt x="67310" y="187960"/>
                    <a:pt x="35560" y="180340"/>
                    <a:pt x="21590" y="166370"/>
                  </a:cubicBezTo>
                  <a:cubicBezTo>
                    <a:pt x="7620" y="152400"/>
                    <a:pt x="0" y="120650"/>
                    <a:pt x="2540" y="101600"/>
                  </a:cubicBezTo>
                  <a:cubicBezTo>
                    <a:pt x="3810" y="86360"/>
                    <a:pt x="11430" y="73660"/>
                    <a:pt x="25400" y="62230"/>
                  </a:cubicBezTo>
                  <a:cubicBezTo>
                    <a:pt x="46990" y="43180"/>
                    <a:pt x="85090" y="29210"/>
                    <a:pt x="137160" y="20320"/>
                  </a:cubicBezTo>
                  <a:cubicBezTo>
                    <a:pt x="242570" y="0"/>
                    <a:pt x="553720" y="2540"/>
                    <a:pt x="632460" y="16510"/>
                  </a:cubicBezTo>
                  <a:cubicBezTo>
                    <a:pt x="657860" y="21590"/>
                    <a:pt x="669290" y="24130"/>
                    <a:pt x="681990" y="35560"/>
                  </a:cubicBezTo>
                  <a:cubicBezTo>
                    <a:pt x="693420" y="46990"/>
                    <a:pt x="704850" y="64770"/>
                    <a:pt x="706120" y="82550"/>
                  </a:cubicBezTo>
                  <a:cubicBezTo>
                    <a:pt x="707390" y="101600"/>
                    <a:pt x="694690" y="133350"/>
                    <a:pt x="681990" y="146050"/>
                  </a:cubicBezTo>
                  <a:cubicBezTo>
                    <a:pt x="669290" y="158750"/>
                    <a:pt x="632460" y="165100"/>
                    <a:pt x="632460" y="165100"/>
                  </a:cubicBezTo>
                </a:path>
              </a:pathLst>
            </a:custGeom>
            <a:solidFill>
              <a:srgbClr val="E7191F"/>
            </a:solidFill>
            <a:ln cap="sq">
              <a:noFill/>
              <a:prstDash val="solid"/>
              <a:miter/>
            </a:ln>
          </p:spPr>
        </p:sp>
      </p:grpSp>
      <p:grpSp>
        <p:nvGrpSpPr>
          <p:cNvPr name="Group 13" id="13"/>
          <p:cNvGrpSpPr/>
          <p:nvPr/>
        </p:nvGrpSpPr>
        <p:grpSpPr>
          <a:xfrm rot="0">
            <a:off x="6677175" y="5569136"/>
            <a:ext cx="533400" cy="276225"/>
            <a:chOff x="0" y="0"/>
            <a:chExt cx="711200" cy="368300"/>
          </a:xfrm>
        </p:grpSpPr>
        <p:sp>
          <p:nvSpPr>
            <p:cNvPr name="Freeform 14" id="14"/>
            <p:cNvSpPr/>
            <p:nvPr/>
          </p:nvSpPr>
          <p:spPr>
            <a:xfrm flipH="false" flipV="false" rot="0">
              <a:off x="48260" y="49530"/>
              <a:ext cx="612140" cy="270510"/>
            </a:xfrm>
            <a:custGeom>
              <a:avLst/>
              <a:gdLst/>
              <a:ahLst/>
              <a:cxnLst/>
              <a:rect r="r" b="b" t="t" l="l"/>
              <a:pathLst>
                <a:path h="270510" w="612140">
                  <a:moveTo>
                    <a:pt x="551180" y="147320"/>
                  </a:moveTo>
                  <a:cubicBezTo>
                    <a:pt x="222250" y="215900"/>
                    <a:pt x="128270" y="265430"/>
                    <a:pt x="82550" y="267970"/>
                  </a:cubicBezTo>
                  <a:cubicBezTo>
                    <a:pt x="62230" y="269240"/>
                    <a:pt x="50800" y="266700"/>
                    <a:pt x="38100" y="257810"/>
                  </a:cubicBezTo>
                  <a:cubicBezTo>
                    <a:pt x="22860" y="247650"/>
                    <a:pt x="3810" y="219710"/>
                    <a:pt x="2540" y="200660"/>
                  </a:cubicBezTo>
                  <a:cubicBezTo>
                    <a:pt x="1270" y="180340"/>
                    <a:pt x="16510" y="151130"/>
                    <a:pt x="30480" y="138430"/>
                  </a:cubicBezTo>
                  <a:cubicBezTo>
                    <a:pt x="41910" y="128270"/>
                    <a:pt x="59690" y="123190"/>
                    <a:pt x="74930" y="123190"/>
                  </a:cubicBezTo>
                  <a:cubicBezTo>
                    <a:pt x="92710" y="125730"/>
                    <a:pt x="123190" y="140970"/>
                    <a:pt x="134620" y="154940"/>
                  </a:cubicBezTo>
                  <a:cubicBezTo>
                    <a:pt x="144780" y="167640"/>
                    <a:pt x="147320" y="185420"/>
                    <a:pt x="147320" y="199390"/>
                  </a:cubicBezTo>
                  <a:cubicBezTo>
                    <a:pt x="146050" y="214630"/>
                    <a:pt x="139700" y="231140"/>
                    <a:pt x="129540" y="242570"/>
                  </a:cubicBezTo>
                  <a:cubicBezTo>
                    <a:pt x="120650" y="254000"/>
                    <a:pt x="104140" y="264160"/>
                    <a:pt x="90170" y="266700"/>
                  </a:cubicBezTo>
                  <a:cubicBezTo>
                    <a:pt x="76200" y="270510"/>
                    <a:pt x="58420" y="269240"/>
                    <a:pt x="44450" y="261620"/>
                  </a:cubicBezTo>
                  <a:cubicBezTo>
                    <a:pt x="27940" y="252730"/>
                    <a:pt x="7620" y="226060"/>
                    <a:pt x="3810" y="208280"/>
                  </a:cubicBezTo>
                  <a:cubicBezTo>
                    <a:pt x="0" y="193040"/>
                    <a:pt x="3810" y="175260"/>
                    <a:pt x="10160" y="162560"/>
                  </a:cubicBezTo>
                  <a:cubicBezTo>
                    <a:pt x="17780" y="149860"/>
                    <a:pt x="26670" y="140970"/>
                    <a:pt x="44450" y="130810"/>
                  </a:cubicBezTo>
                  <a:cubicBezTo>
                    <a:pt x="83820" y="106680"/>
                    <a:pt x="189230" y="81280"/>
                    <a:pt x="266700" y="60960"/>
                  </a:cubicBezTo>
                  <a:cubicBezTo>
                    <a:pt x="347980" y="38100"/>
                    <a:pt x="464820" y="0"/>
                    <a:pt x="521970" y="1270"/>
                  </a:cubicBezTo>
                  <a:cubicBezTo>
                    <a:pt x="551180" y="2540"/>
                    <a:pt x="574040" y="8890"/>
                    <a:pt x="588010" y="21590"/>
                  </a:cubicBezTo>
                  <a:cubicBezTo>
                    <a:pt x="601980" y="31750"/>
                    <a:pt x="609600" y="52070"/>
                    <a:pt x="610870" y="68580"/>
                  </a:cubicBezTo>
                  <a:cubicBezTo>
                    <a:pt x="612140" y="85090"/>
                    <a:pt x="605790" y="106680"/>
                    <a:pt x="595630" y="119380"/>
                  </a:cubicBezTo>
                  <a:cubicBezTo>
                    <a:pt x="586740" y="132080"/>
                    <a:pt x="551180" y="147320"/>
                    <a:pt x="551180" y="147320"/>
                  </a:cubicBezTo>
                </a:path>
              </a:pathLst>
            </a:custGeom>
            <a:solidFill>
              <a:srgbClr val="E7191F"/>
            </a:solidFill>
            <a:ln cap="sq">
              <a:noFill/>
              <a:prstDash val="solid"/>
              <a:miter/>
            </a:ln>
          </p:spPr>
        </p:sp>
      </p:grpSp>
      <p:grpSp>
        <p:nvGrpSpPr>
          <p:cNvPr name="Group 15" id="15"/>
          <p:cNvGrpSpPr/>
          <p:nvPr/>
        </p:nvGrpSpPr>
        <p:grpSpPr>
          <a:xfrm rot="0">
            <a:off x="5799922" y="5732966"/>
            <a:ext cx="498157" cy="279082"/>
            <a:chOff x="0" y="0"/>
            <a:chExt cx="664210" cy="372110"/>
          </a:xfrm>
        </p:grpSpPr>
        <p:sp>
          <p:nvSpPr>
            <p:cNvPr name="Freeform 16" id="16"/>
            <p:cNvSpPr/>
            <p:nvPr/>
          </p:nvSpPr>
          <p:spPr>
            <a:xfrm flipH="false" flipV="false" rot="0">
              <a:off x="49530" y="45720"/>
              <a:ext cx="566420" cy="276860"/>
            </a:xfrm>
            <a:custGeom>
              <a:avLst/>
              <a:gdLst/>
              <a:ahLst/>
              <a:cxnLst/>
              <a:rect r="r" b="b" t="t" l="l"/>
              <a:pathLst>
                <a:path h="276860" w="566420">
                  <a:moveTo>
                    <a:pt x="510540" y="151130"/>
                  </a:moveTo>
                  <a:cubicBezTo>
                    <a:pt x="53340" y="274320"/>
                    <a:pt x="43180" y="270510"/>
                    <a:pt x="30480" y="259080"/>
                  </a:cubicBezTo>
                  <a:cubicBezTo>
                    <a:pt x="16510" y="246380"/>
                    <a:pt x="2540" y="215900"/>
                    <a:pt x="1270" y="196850"/>
                  </a:cubicBezTo>
                  <a:cubicBezTo>
                    <a:pt x="1270" y="180340"/>
                    <a:pt x="10160" y="163830"/>
                    <a:pt x="19050" y="152400"/>
                  </a:cubicBezTo>
                  <a:cubicBezTo>
                    <a:pt x="29210" y="140970"/>
                    <a:pt x="44450" y="130810"/>
                    <a:pt x="59690" y="128270"/>
                  </a:cubicBezTo>
                  <a:cubicBezTo>
                    <a:pt x="78740" y="125730"/>
                    <a:pt x="111760" y="132080"/>
                    <a:pt x="127000" y="146050"/>
                  </a:cubicBezTo>
                  <a:cubicBezTo>
                    <a:pt x="142240" y="161290"/>
                    <a:pt x="152400" y="191770"/>
                    <a:pt x="148590" y="212090"/>
                  </a:cubicBezTo>
                  <a:cubicBezTo>
                    <a:pt x="146050" y="232410"/>
                    <a:pt x="123190" y="257810"/>
                    <a:pt x="106680" y="267970"/>
                  </a:cubicBezTo>
                  <a:cubicBezTo>
                    <a:pt x="92710" y="275590"/>
                    <a:pt x="74930" y="276860"/>
                    <a:pt x="59690" y="273050"/>
                  </a:cubicBezTo>
                  <a:cubicBezTo>
                    <a:pt x="41910" y="266700"/>
                    <a:pt x="13970" y="246380"/>
                    <a:pt x="7620" y="227330"/>
                  </a:cubicBezTo>
                  <a:cubicBezTo>
                    <a:pt x="0" y="208280"/>
                    <a:pt x="5080" y="175260"/>
                    <a:pt x="13970" y="158750"/>
                  </a:cubicBezTo>
                  <a:cubicBezTo>
                    <a:pt x="22860" y="144780"/>
                    <a:pt x="35560" y="139700"/>
                    <a:pt x="52070" y="130810"/>
                  </a:cubicBezTo>
                  <a:cubicBezTo>
                    <a:pt x="78740" y="115570"/>
                    <a:pt x="116840" y="105410"/>
                    <a:pt x="163830" y="91440"/>
                  </a:cubicBezTo>
                  <a:cubicBezTo>
                    <a:pt x="246380" y="66040"/>
                    <a:pt x="450850" y="0"/>
                    <a:pt x="504190" y="5080"/>
                  </a:cubicBezTo>
                  <a:cubicBezTo>
                    <a:pt x="520700" y="6350"/>
                    <a:pt x="527050" y="11430"/>
                    <a:pt x="535940" y="20320"/>
                  </a:cubicBezTo>
                  <a:cubicBezTo>
                    <a:pt x="547370" y="30480"/>
                    <a:pt x="560070" y="49530"/>
                    <a:pt x="563880" y="66040"/>
                  </a:cubicBezTo>
                  <a:cubicBezTo>
                    <a:pt x="566420" y="82550"/>
                    <a:pt x="561340" y="104140"/>
                    <a:pt x="553720" y="118110"/>
                  </a:cubicBezTo>
                  <a:cubicBezTo>
                    <a:pt x="544830" y="132080"/>
                    <a:pt x="510540" y="151130"/>
                    <a:pt x="510540" y="151130"/>
                  </a:cubicBezTo>
                </a:path>
              </a:pathLst>
            </a:custGeom>
            <a:solidFill>
              <a:srgbClr val="E7191F"/>
            </a:solidFill>
            <a:ln cap="sq">
              <a:noFill/>
              <a:prstDash val="solid"/>
              <a:miter/>
            </a:ln>
          </p:spPr>
        </p:sp>
      </p:grpSp>
      <p:grpSp>
        <p:nvGrpSpPr>
          <p:cNvPr name="Group 17" id="17"/>
          <p:cNvGrpSpPr/>
          <p:nvPr/>
        </p:nvGrpSpPr>
        <p:grpSpPr>
          <a:xfrm rot="0">
            <a:off x="5139840" y="5857744"/>
            <a:ext cx="449580" cy="321945"/>
            <a:chOff x="0" y="0"/>
            <a:chExt cx="599440" cy="429260"/>
          </a:xfrm>
        </p:grpSpPr>
        <p:sp>
          <p:nvSpPr>
            <p:cNvPr name="Freeform 18" id="18"/>
            <p:cNvSpPr/>
            <p:nvPr/>
          </p:nvSpPr>
          <p:spPr>
            <a:xfrm flipH="false" flipV="false" rot="0">
              <a:off x="46990" y="50800"/>
              <a:ext cx="502920" cy="328930"/>
            </a:xfrm>
            <a:custGeom>
              <a:avLst/>
              <a:gdLst/>
              <a:ahLst/>
              <a:cxnLst/>
              <a:rect r="r" b="b" t="t" l="l"/>
              <a:pathLst>
                <a:path h="328930" w="502920">
                  <a:moveTo>
                    <a:pt x="458470" y="147320"/>
                  </a:moveTo>
                  <a:cubicBezTo>
                    <a:pt x="160020" y="309880"/>
                    <a:pt x="118110" y="326390"/>
                    <a:pt x="87630" y="327660"/>
                  </a:cubicBezTo>
                  <a:cubicBezTo>
                    <a:pt x="67310" y="327660"/>
                    <a:pt x="52070" y="322580"/>
                    <a:pt x="38100" y="313690"/>
                  </a:cubicBezTo>
                  <a:cubicBezTo>
                    <a:pt x="25400" y="304800"/>
                    <a:pt x="11430" y="289560"/>
                    <a:pt x="7620" y="273050"/>
                  </a:cubicBezTo>
                  <a:cubicBezTo>
                    <a:pt x="2540" y="254000"/>
                    <a:pt x="8890" y="217170"/>
                    <a:pt x="19050" y="199390"/>
                  </a:cubicBezTo>
                  <a:cubicBezTo>
                    <a:pt x="27940" y="185420"/>
                    <a:pt x="45720" y="175260"/>
                    <a:pt x="60960" y="171450"/>
                  </a:cubicBezTo>
                  <a:cubicBezTo>
                    <a:pt x="77470" y="166370"/>
                    <a:pt x="96520" y="166370"/>
                    <a:pt x="111760" y="173990"/>
                  </a:cubicBezTo>
                  <a:cubicBezTo>
                    <a:pt x="130810" y="182880"/>
                    <a:pt x="156210" y="209550"/>
                    <a:pt x="161290" y="231140"/>
                  </a:cubicBezTo>
                  <a:cubicBezTo>
                    <a:pt x="165100" y="251460"/>
                    <a:pt x="153670" y="285750"/>
                    <a:pt x="140970" y="302260"/>
                  </a:cubicBezTo>
                  <a:cubicBezTo>
                    <a:pt x="130810" y="316230"/>
                    <a:pt x="111760" y="323850"/>
                    <a:pt x="96520" y="326390"/>
                  </a:cubicBezTo>
                  <a:cubicBezTo>
                    <a:pt x="80010" y="328930"/>
                    <a:pt x="59690" y="327660"/>
                    <a:pt x="45720" y="318770"/>
                  </a:cubicBezTo>
                  <a:cubicBezTo>
                    <a:pt x="27940" y="307340"/>
                    <a:pt x="7620" y="276860"/>
                    <a:pt x="3810" y="256540"/>
                  </a:cubicBezTo>
                  <a:cubicBezTo>
                    <a:pt x="0" y="240030"/>
                    <a:pt x="6350" y="220980"/>
                    <a:pt x="13970" y="207010"/>
                  </a:cubicBezTo>
                  <a:cubicBezTo>
                    <a:pt x="22860" y="193040"/>
                    <a:pt x="34290" y="184150"/>
                    <a:pt x="53340" y="173990"/>
                  </a:cubicBezTo>
                  <a:cubicBezTo>
                    <a:pt x="86360" y="154940"/>
                    <a:pt x="162560" y="140970"/>
                    <a:pt x="207010" y="118110"/>
                  </a:cubicBezTo>
                  <a:cubicBezTo>
                    <a:pt x="245110" y="97790"/>
                    <a:pt x="269240" y="69850"/>
                    <a:pt x="304800" y="50800"/>
                  </a:cubicBezTo>
                  <a:cubicBezTo>
                    <a:pt x="341630" y="30480"/>
                    <a:pt x="393700" y="0"/>
                    <a:pt x="425450" y="0"/>
                  </a:cubicBezTo>
                  <a:cubicBezTo>
                    <a:pt x="445770" y="0"/>
                    <a:pt x="463550" y="8890"/>
                    <a:pt x="476250" y="20320"/>
                  </a:cubicBezTo>
                  <a:cubicBezTo>
                    <a:pt x="488950" y="31750"/>
                    <a:pt x="499110" y="52070"/>
                    <a:pt x="500380" y="69850"/>
                  </a:cubicBezTo>
                  <a:cubicBezTo>
                    <a:pt x="502920" y="86360"/>
                    <a:pt x="495300" y="109220"/>
                    <a:pt x="486410" y="123190"/>
                  </a:cubicBezTo>
                  <a:cubicBezTo>
                    <a:pt x="480060" y="134620"/>
                    <a:pt x="458470" y="147320"/>
                    <a:pt x="458470" y="147320"/>
                  </a:cubicBezTo>
                </a:path>
              </a:pathLst>
            </a:custGeom>
            <a:solidFill>
              <a:srgbClr val="E7191F"/>
            </a:solidFill>
            <a:ln cap="sq">
              <a:noFill/>
              <a:prstDash val="solid"/>
              <a:miter/>
            </a:ln>
          </p:spPr>
        </p:sp>
      </p:grpSp>
      <p:grpSp>
        <p:nvGrpSpPr>
          <p:cNvPr name="Group 19" id="19"/>
          <p:cNvGrpSpPr/>
          <p:nvPr/>
        </p:nvGrpSpPr>
        <p:grpSpPr>
          <a:xfrm rot="0">
            <a:off x="4775985" y="6043481"/>
            <a:ext cx="374332" cy="207645"/>
            <a:chOff x="0" y="0"/>
            <a:chExt cx="499110" cy="276860"/>
          </a:xfrm>
        </p:grpSpPr>
        <p:sp>
          <p:nvSpPr>
            <p:cNvPr name="Freeform 20" id="20"/>
            <p:cNvSpPr/>
            <p:nvPr/>
          </p:nvSpPr>
          <p:spPr>
            <a:xfrm flipH="false" flipV="false" rot="0">
              <a:off x="49530" y="35560"/>
              <a:ext cx="401320" cy="191770"/>
            </a:xfrm>
            <a:custGeom>
              <a:avLst/>
              <a:gdLst/>
              <a:ahLst/>
              <a:cxnLst/>
              <a:rect r="r" b="b" t="t" l="l"/>
              <a:pathLst>
                <a:path h="191770" w="401320">
                  <a:moveTo>
                    <a:pt x="335280" y="163830"/>
                  </a:moveTo>
                  <a:cubicBezTo>
                    <a:pt x="35560" y="181610"/>
                    <a:pt x="25400" y="171450"/>
                    <a:pt x="16510" y="158750"/>
                  </a:cubicBezTo>
                  <a:cubicBezTo>
                    <a:pt x="6350" y="146050"/>
                    <a:pt x="1270" y="127000"/>
                    <a:pt x="1270" y="111760"/>
                  </a:cubicBezTo>
                  <a:cubicBezTo>
                    <a:pt x="1270" y="95250"/>
                    <a:pt x="7620" y="76200"/>
                    <a:pt x="17780" y="64770"/>
                  </a:cubicBezTo>
                  <a:cubicBezTo>
                    <a:pt x="27940" y="52070"/>
                    <a:pt x="44450" y="40640"/>
                    <a:pt x="59690" y="36830"/>
                  </a:cubicBezTo>
                  <a:cubicBezTo>
                    <a:pt x="74930" y="33020"/>
                    <a:pt x="95250" y="33020"/>
                    <a:pt x="109220" y="40640"/>
                  </a:cubicBezTo>
                  <a:cubicBezTo>
                    <a:pt x="127000" y="50800"/>
                    <a:pt x="151130" y="76200"/>
                    <a:pt x="156210" y="97790"/>
                  </a:cubicBezTo>
                  <a:cubicBezTo>
                    <a:pt x="160020" y="118110"/>
                    <a:pt x="147320" y="152400"/>
                    <a:pt x="134620" y="167640"/>
                  </a:cubicBezTo>
                  <a:cubicBezTo>
                    <a:pt x="124460" y="180340"/>
                    <a:pt x="105410" y="187960"/>
                    <a:pt x="90170" y="190500"/>
                  </a:cubicBezTo>
                  <a:cubicBezTo>
                    <a:pt x="74930" y="191770"/>
                    <a:pt x="54610" y="187960"/>
                    <a:pt x="40640" y="180340"/>
                  </a:cubicBezTo>
                  <a:cubicBezTo>
                    <a:pt x="27940" y="172720"/>
                    <a:pt x="13970" y="158750"/>
                    <a:pt x="7620" y="143510"/>
                  </a:cubicBezTo>
                  <a:cubicBezTo>
                    <a:pt x="1270" y="129540"/>
                    <a:pt x="0" y="109220"/>
                    <a:pt x="3810" y="93980"/>
                  </a:cubicBezTo>
                  <a:cubicBezTo>
                    <a:pt x="7620" y="78740"/>
                    <a:pt x="17780" y="62230"/>
                    <a:pt x="30480" y="52070"/>
                  </a:cubicBezTo>
                  <a:cubicBezTo>
                    <a:pt x="41910" y="41910"/>
                    <a:pt x="54610" y="39370"/>
                    <a:pt x="76200" y="34290"/>
                  </a:cubicBezTo>
                  <a:cubicBezTo>
                    <a:pt x="128270" y="22860"/>
                    <a:pt x="297180" y="0"/>
                    <a:pt x="346710" y="15240"/>
                  </a:cubicBezTo>
                  <a:cubicBezTo>
                    <a:pt x="368300" y="21590"/>
                    <a:pt x="381000" y="34290"/>
                    <a:pt x="388620" y="49530"/>
                  </a:cubicBezTo>
                  <a:cubicBezTo>
                    <a:pt x="397510" y="64770"/>
                    <a:pt x="401320" y="86360"/>
                    <a:pt x="397510" y="104140"/>
                  </a:cubicBezTo>
                  <a:cubicBezTo>
                    <a:pt x="394970" y="120650"/>
                    <a:pt x="381000" y="139700"/>
                    <a:pt x="369570" y="149860"/>
                  </a:cubicBezTo>
                  <a:cubicBezTo>
                    <a:pt x="359410" y="158750"/>
                    <a:pt x="335280" y="163830"/>
                    <a:pt x="335280" y="163830"/>
                  </a:cubicBezTo>
                </a:path>
              </a:pathLst>
            </a:custGeom>
            <a:solidFill>
              <a:srgbClr val="E7191F"/>
            </a:solidFill>
            <a:ln cap="sq">
              <a:noFill/>
              <a:prstDash val="solid"/>
              <a:miter/>
            </a:ln>
          </p:spPr>
        </p:sp>
      </p:grpSp>
      <p:grpSp>
        <p:nvGrpSpPr>
          <p:cNvPr name="Group 21" id="21"/>
          <p:cNvGrpSpPr/>
          <p:nvPr/>
        </p:nvGrpSpPr>
        <p:grpSpPr>
          <a:xfrm rot="0">
            <a:off x="4545480" y="5408164"/>
            <a:ext cx="637222" cy="710565"/>
            <a:chOff x="0" y="0"/>
            <a:chExt cx="849630" cy="947420"/>
          </a:xfrm>
        </p:grpSpPr>
        <p:sp>
          <p:nvSpPr>
            <p:cNvPr name="Freeform 22" id="22"/>
            <p:cNvSpPr/>
            <p:nvPr/>
          </p:nvSpPr>
          <p:spPr>
            <a:xfrm flipH="false" flipV="false" rot="0">
              <a:off x="46990" y="46990"/>
              <a:ext cx="754380" cy="850900"/>
            </a:xfrm>
            <a:custGeom>
              <a:avLst/>
              <a:gdLst/>
              <a:ahLst/>
              <a:cxnLst/>
              <a:rect r="r" b="b" t="t" l="l"/>
              <a:pathLst>
                <a:path h="850900" w="754380">
                  <a:moveTo>
                    <a:pt x="10160" y="742950"/>
                  </a:moveTo>
                  <a:cubicBezTo>
                    <a:pt x="186690" y="466090"/>
                    <a:pt x="198120" y="453390"/>
                    <a:pt x="234950" y="411480"/>
                  </a:cubicBezTo>
                  <a:cubicBezTo>
                    <a:pt x="314960" y="325120"/>
                    <a:pt x="566420" y="69850"/>
                    <a:pt x="632460" y="22860"/>
                  </a:cubicBezTo>
                  <a:cubicBezTo>
                    <a:pt x="650240" y="10160"/>
                    <a:pt x="657860" y="5080"/>
                    <a:pt x="671830" y="3810"/>
                  </a:cubicBezTo>
                  <a:cubicBezTo>
                    <a:pt x="685800" y="2540"/>
                    <a:pt x="703580" y="3810"/>
                    <a:pt x="716280" y="12700"/>
                  </a:cubicBezTo>
                  <a:cubicBezTo>
                    <a:pt x="730250" y="22860"/>
                    <a:pt x="749300" y="48260"/>
                    <a:pt x="750570" y="68580"/>
                  </a:cubicBezTo>
                  <a:cubicBezTo>
                    <a:pt x="751840" y="87630"/>
                    <a:pt x="736600" y="115570"/>
                    <a:pt x="723900" y="128270"/>
                  </a:cubicBezTo>
                  <a:cubicBezTo>
                    <a:pt x="712470" y="137160"/>
                    <a:pt x="695960" y="142240"/>
                    <a:pt x="681990" y="142240"/>
                  </a:cubicBezTo>
                  <a:cubicBezTo>
                    <a:pt x="668020" y="142240"/>
                    <a:pt x="651510" y="137160"/>
                    <a:pt x="640080" y="129540"/>
                  </a:cubicBezTo>
                  <a:cubicBezTo>
                    <a:pt x="628650" y="120650"/>
                    <a:pt x="618490" y="106680"/>
                    <a:pt x="614680" y="92710"/>
                  </a:cubicBezTo>
                  <a:cubicBezTo>
                    <a:pt x="609600" y="78740"/>
                    <a:pt x="609600" y="62230"/>
                    <a:pt x="615950" y="48260"/>
                  </a:cubicBezTo>
                  <a:cubicBezTo>
                    <a:pt x="623570" y="31750"/>
                    <a:pt x="647700" y="10160"/>
                    <a:pt x="664210" y="5080"/>
                  </a:cubicBezTo>
                  <a:cubicBezTo>
                    <a:pt x="679450" y="0"/>
                    <a:pt x="695960" y="3810"/>
                    <a:pt x="708660" y="8890"/>
                  </a:cubicBezTo>
                  <a:cubicBezTo>
                    <a:pt x="721360" y="15240"/>
                    <a:pt x="735330" y="25400"/>
                    <a:pt x="741680" y="39370"/>
                  </a:cubicBezTo>
                  <a:cubicBezTo>
                    <a:pt x="749300" y="55880"/>
                    <a:pt x="754380" y="77470"/>
                    <a:pt x="742950" y="104140"/>
                  </a:cubicBezTo>
                  <a:cubicBezTo>
                    <a:pt x="709930" y="185420"/>
                    <a:pt x="415290" y="412750"/>
                    <a:pt x="339090" y="496570"/>
                  </a:cubicBezTo>
                  <a:cubicBezTo>
                    <a:pt x="304800" y="533400"/>
                    <a:pt x="295910" y="543560"/>
                    <a:pt x="270510" y="579120"/>
                  </a:cubicBezTo>
                  <a:cubicBezTo>
                    <a:pt x="228600" y="638810"/>
                    <a:pt x="165100" y="789940"/>
                    <a:pt x="124460" y="826770"/>
                  </a:cubicBezTo>
                  <a:cubicBezTo>
                    <a:pt x="107950" y="842010"/>
                    <a:pt x="95250" y="847090"/>
                    <a:pt x="80010" y="848360"/>
                  </a:cubicBezTo>
                  <a:cubicBezTo>
                    <a:pt x="64770" y="850900"/>
                    <a:pt x="44450" y="844550"/>
                    <a:pt x="30480" y="835660"/>
                  </a:cubicBezTo>
                  <a:cubicBezTo>
                    <a:pt x="17780" y="826770"/>
                    <a:pt x="6350" y="808990"/>
                    <a:pt x="3810" y="793750"/>
                  </a:cubicBezTo>
                  <a:cubicBezTo>
                    <a:pt x="0" y="778510"/>
                    <a:pt x="10160" y="742950"/>
                    <a:pt x="10160" y="742950"/>
                  </a:cubicBezTo>
                </a:path>
              </a:pathLst>
            </a:custGeom>
            <a:solidFill>
              <a:srgbClr val="FBDF7D"/>
            </a:solidFill>
            <a:ln cap="sq">
              <a:noFill/>
              <a:prstDash val="solid"/>
              <a:miter/>
            </a:ln>
          </p:spPr>
        </p:sp>
      </p:grpSp>
      <p:grpSp>
        <p:nvGrpSpPr>
          <p:cNvPr name="Group 23" id="23"/>
          <p:cNvGrpSpPr/>
          <p:nvPr/>
        </p:nvGrpSpPr>
        <p:grpSpPr>
          <a:xfrm rot="0">
            <a:off x="5256997" y="5045261"/>
            <a:ext cx="690562" cy="413385"/>
            <a:chOff x="0" y="0"/>
            <a:chExt cx="920750" cy="551180"/>
          </a:xfrm>
        </p:grpSpPr>
        <p:sp>
          <p:nvSpPr>
            <p:cNvPr name="Freeform 24" id="24"/>
            <p:cNvSpPr/>
            <p:nvPr/>
          </p:nvSpPr>
          <p:spPr>
            <a:xfrm flipH="false" flipV="false" rot="0">
              <a:off x="45720" y="45720"/>
              <a:ext cx="825500" cy="458470"/>
            </a:xfrm>
            <a:custGeom>
              <a:avLst/>
              <a:gdLst/>
              <a:ahLst/>
              <a:cxnLst/>
              <a:rect r="r" b="b" t="t" l="l"/>
              <a:pathLst>
                <a:path h="458470" w="825500">
                  <a:moveTo>
                    <a:pt x="45720" y="321310"/>
                  </a:moveTo>
                  <a:cubicBezTo>
                    <a:pt x="476250" y="104140"/>
                    <a:pt x="661670" y="12700"/>
                    <a:pt x="735330" y="5080"/>
                  </a:cubicBezTo>
                  <a:cubicBezTo>
                    <a:pt x="764540" y="2540"/>
                    <a:pt x="783590" y="6350"/>
                    <a:pt x="798830" y="17780"/>
                  </a:cubicBezTo>
                  <a:cubicBezTo>
                    <a:pt x="812800" y="30480"/>
                    <a:pt x="825500" y="58420"/>
                    <a:pt x="824230" y="77470"/>
                  </a:cubicBezTo>
                  <a:cubicBezTo>
                    <a:pt x="821690" y="96520"/>
                    <a:pt x="805180" y="123190"/>
                    <a:pt x="788670" y="132080"/>
                  </a:cubicBezTo>
                  <a:cubicBezTo>
                    <a:pt x="772160" y="140970"/>
                    <a:pt x="740410" y="142240"/>
                    <a:pt x="723900" y="133350"/>
                  </a:cubicBezTo>
                  <a:cubicBezTo>
                    <a:pt x="706120" y="124460"/>
                    <a:pt x="688340" y="99060"/>
                    <a:pt x="685800" y="80010"/>
                  </a:cubicBezTo>
                  <a:cubicBezTo>
                    <a:pt x="684530" y="60960"/>
                    <a:pt x="694690" y="31750"/>
                    <a:pt x="708660" y="20320"/>
                  </a:cubicBezTo>
                  <a:cubicBezTo>
                    <a:pt x="723900" y="7620"/>
                    <a:pt x="754380" y="0"/>
                    <a:pt x="772160" y="5080"/>
                  </a:cubicBezTo>
                  <a:cubicBezTo>
                    <a:pt x="791210" y="10160"/>
                    <a:pt x="812800" y="31750"/>
                    <a:pt x="820420" y="48260"/>
                  </a:cubicBezTo>
                  <a:cubicBezTo>
                    <a:pt x="825500" y="62230"/>
                    <a:pt x="825500" y="78740"/>
                    <a:pt x="820420" y="92710"/>
                  </a:cubicBezTo>
                  <a:cubicBezTo>
                    <a:pt x="816610" y="105410"/>
                    <a:pt x="811530" y="115570"/>
                    <a:pt x="795020" y="128270"/>
                  </a:cubicBezTo>
                  <a:cubicBezTo>
                    <a:pt x="744220" y="167640"/>
                    <a:pt x="525780" y="226060"/>
                    <a:pt x="419100" y="279400"/>
                  </a:cubicBezTo>
                  <a:cubicBezTo>
                    <a:pt x="334010" y="321310"/>
                    <a:pt x="259080" y="381000"/>
                    <a:pt x="200660" y="411480"/>
                  </a:cubicBezTo>
                  <a:cubicBezTo>
                    <a:pt x="162560" y="431800"/>
                    <a:pt x="132080" y="449580"/>
                    <a:pt x="102870" y="454660"/>
                  </a:cubicBezTo>
                  <a:cubicBezTo>
                    <a:pt x="78740" y="458470"/>
                    <a:pt x="52070" y="458470"/>
                    <a:pt x="35560" y="449580"/>
                  </a:cubicBezTo>
                  <a:cubicBezTo>
                    <a:pt x="20320" y="440690"/>
                    <a:pt x="8890" y="422910"/>
                    <a:pt x="5080" y="407670"/>
                  </a:cubicBezTo>
                  <a:cubicBezTo>
                    <a:pt x="0" y="392430"/>
                    <a:pt x="1270" y="370840"/>
                    <a:pt x="8890" y="356870"/>
                  </a:cubicBezTo>
                  <a:cubicBezTo>
                    <a:pt x="15240" y="342900"/>
                    <a:pt x="45720" y="321310"/>
                    <a:pt x="45720" y="321310"/>
                  </a:cubicBezTo>
                </a:path>
              </a:pathLst>
            </a:custGeom>
            <a:solidFill>
              <a:srgbClr val="FBDF7D"/>
            </a:solidFill>
            <a:ln cap="sq">
              <a:noFill/>
              <a:prstDash val="solid"/>
              <a:miter/>
            </a:ln>
          </p:spPr>
        </p:sp>
      </p:grpSp>
      <p:grpSp>
        <p:nvGrpSpPr>
          <p:cNvPr name="Group 25" id="25"/>
          <p:cNvGrpSpPr/>
          <p:nvPr/>
        </p:nvGrpSpPr>
        <p:grpSpPr>
          <a:xfrm rot="0">
            <a:off x="6185685" y="4604254"/>
            <a:ext cx="640080" cy="420053"/>
            <a:chOff x="0" y="0"/>
            <a:chExt cx="853440" cy="560070"/>
          </a:xfrm>
        </p:grpSpPr>
        <p:sp>
          <p:nvSpPr>
            <p:cNvPr name="Freeform 26" id="26"/>
            <p:cNvSpPr/>
            <p:nvPr/>
          </p:nvSpPr>
          <p:spPr>
            <a:xfrm flipH="false" flipV="false" rot="0">
              <a:off x="44450" y="46990"/>
              <a:ext cx="759460" cy="467360"/>
            </a:xfrm>
            <a:custGeom>
              <a:avLst/>
              <a:gdLst/>
              <a:ahLst/>
              <a:cxnLst/>
              <a:rect r="r" b="b" t="t" l="l"/>
              <a:pathLst>
                <a:path h="467360" w="759460">
                  <a:moveTo>
                    <a:pt x="46990" y="322580"/>
                  </a:moveTo>
                  <a:cubicBezTo>
                    <a:pt x="285750" y="217170"/>
                    <a:pt x="589280" y="21590"/>
                    <a:pt x="666750" y="3810"/>
                  </a:cubicBezTo>
                  <a:cubicBezTo>
                    <a:pt x="689610" y="0"/>
                    <a:pt x="699770" y="2540"/>
                    <a:pt x="713740" y="7620"/>
                  </a:cubicBezTo>
                  <a:cubicBezTo>
                    <a:pt x="726440" y="13970"/>
                    <a:pt x="741680" y="24130"/>
                    <a:pt x="748030" y="38100"/>
                  </a:cubicBezTo>
                  <a:cubicBezTo>
                    <a:pt x="755650" y="55880"/>
                    <a:pt x="756920" y="88900"/>
                    <a:pt x="750570" y="106680"/>
                  </a:cubicBezTo>
                  <a:cubicBezTo>
                    <a:pt x="744220" y="120650"/>
                    <a:pt x="731520" y="133350"/>
                    <a:pt x="717550" y="139700"/>
                  </a:cubicBezTo>
                  <a:cubicBezTo>
                    <a:pt x="704850" y="146050"/>
                    <a:pt x="687070" y="149860"/>
                    <a:pt x="671830" y="146050"/>
                  </a:cubicBezTo>
                  <a:cubicBezTo>
                    <a:pt x="654050" y="140970"/>
                    <a:pt x="627380" y="120650"/>
                    <a:pt x="618490" y="104140"/>
                  </a:cubicBezTo>
                  <a:cubicBezTo>
                    <a:pt x="610870" y="90170"/>
                    <a:pt x="610870" y="72390"/>
                    <a:pt x="614680" y="57150"/>
                  </a:cubicBezTo>
                  <a:cubicBezTo>
                    <a:pt x="618490" y="43180"/>
                    <a:pt x="626110" y="26670"/>
                    <a:pt x="638810" y="17780"/>
                  </a:cubicBezTo>
                  <a:cubicBezTo>
                    <a:pt x="655320" y="7620"/>
                    <a:pt x="687070" y="1270"/>
                    <a:pt x="706120" y="5080"/>
                  </a:cubicBezTo>
                  <a:cubicBezTo>
                    <a:pt x="721360" y="8890"/>
                    <a:pt x="735330" y="20320"/>
                    <a:pt x="744220" y="31750"/>
                  </a:cubicBezTo>
                  <a:cubicBezTo>
                    <a:pt x="753110" y="43180"/>
                    <a:pt x="759460" y="60960"/>
                    <a:pt x="758190" y="76200"/>
                  </a:cubicBezTo>
                  <a:cubicBezTo>
                    <a:pt x="755650" y="95250"/>
                    <a:pt x="748030" y="113030"/>
                    <a:pt x="725170" y="135890"/>
                  </a:cubicBezTo>
                  <a:cubicBezTo>
                    <a:pt x="648970" y="209550"/>
                    <a:pt x="201930" y="433070"/>
                    <a:pt x="107950" y="458470"/>
                  </a:cubicBezTo>
                  <a:cubicBezTo>
                    <a:pt x="81280" y="466090"/>
                    <a:pt x="71120" y="467360"/>
                    <a:pt x="54610" y="461010"/>
                  </a:cubicBezTo>
                  <a:cubicBezTo>
                    <a:pt x="36830" y="454660"/>
                    <a:pt x="12700" y="430530"/>
                    <a:pt x="6350" y="412750"/>
                  </a:cubicBezTo>
                  <a:cubicBezTo>
                    <a:pt x="0" y="396240"/>
                    <a:pt x="2540" y="374650"/>
                    <a:pt x="10160" y="360680"/>
                  </a:cubicBezTo>
                  <a:cubicBezTo>
                    <a:pt x="16510" y="345440"/>
                    <a:pt x="46990" y="322580"/>
                    <a:pt x="46990" y="322580"/>
                  </a:cubicBezTo>
                </a:path>
              </a:pathLst>
            </a:custGeom>
            <a:solidFill>
              <a:srgbClr val="FBDF7D"/>
            </a:solidFill>
            <a:ln cap="sq">
              <a:noFill/>
              <a:prstDash val="solid"/>
              <a:miter/>
            </a:ln>
          </p:spPr>
        </p:sp>
      </p:grpSp>
      <p:sp>
        <p:nvSpPr>
          <p:cNvPr name="AutoShape 27" id="27"/>
          <p:cNvSpPr/>
          <p:nvPr/>
        </p:nvSpPr>
        <p:spPr>
          <a:xfrm flipH="true">
            <a:off x="8618600" y="5569136"/>
            <a:ext cx="5565956" cy="19038"/>
          </a:xfrm>
          <a:prstGeom prst="line">
            <a:avLst/>
          </a:prstGeom>
          <a:ln cap="flat" w="38100">
            <a:solidFill>
              <a:srgbClr val="000000"/>
            </a:solidFill>
            <a:prstDash val="solid"/>
            <a:headEnd type="none" len="sm" w="sm"/>
            <a:tailEnd type="triangle" len="med" w="lg"/>
          </a:ln>
        </p:spPr>
      </p:sp>
      <p:sp>
        <p:nvSpPr>
          <p:cNvPr name="AutoShape 28" id="28"/>
          <p:cNvSpPr/>
          <p:nvPr/>
        </p:nvSpPr>
        <p:spPr>
          <a:xfrm flipH="true" flipV="true">
            <a:off x="5104986" y="6164433"/>
            <a:ext cx="9120457" cy="1101453"/>
          </a:xfrm>
          <a:prstGeom prst="line">
            <a:avLst/>
          </a:prstGeom>
          <a:ln cap="flat" w="38100">
            <a:solidFill>
              <a:srgbClr val="000000"/>
            </a:solidFill>
            <a:prstDash val="solid"/>
            <a:headEnd type="none" len="sm" w="sm"/>
            <a:tailEnd type="triangle" len="med" w="lg"/>
          </a:ln>
        </p:spPr>
      </p:sp>
      <p:sp>
        <p:nvSpPr>
          <p:cNvPr name="AutoShape 29" id="29"/>
          <p:cNvSpPr/>
          <p:nvPr/>
        </p:nvSpPr>
        <p:spPr>
          <a:xfrm flipH="true">
            <a:off x="6943875" y="3718599"/>
            <a:ext cx="7281568" cy="659272"/>
          </a:xfrm>
          <a:prstGeom prst="line">
            <a:avLst/>
          </a:prstGeom>
          <a:ln cap="flat" w="38100">
            <a:solidFill>
              <a:srgbClr val="000000"/>
            </a:solidFill>
            <a:prstDash val="solid"/>
            <a:headEnd type="none" len="sm" w="sm"/>
            <a:tailEnd type="triangle" len="med" w="lg"/>
          </a:ln>
        </p:spPr>
      </p:sp>
      <p:sp>
        <p:nvSpPr>
          <p:cNvPr name="TextBox 30" id="30"/>
          <p:cNvSpPr txBox="true"/>
          <p:nvPr/>
        </p:nvSpPr>
        <p:spPr>
          <a:xfrm rot="0">
            <a:off x="14613774" y="3348492"/>
            <a:ext cx="2497307" cy="664013"/>
          </a:xfrm>
          <a:prstGeom prst="rect">
            <a:avLst/>
          </a:prstGeom>
        </p:spPr>
        <p:txBody>
          <a:bodyPr anchor="t" rtlCol="false" tIns="0" lIns="0" bIns="0" rIns="0">
            <a:spAutoFit/>
          </a:bodyPr>
          <a:lstStyle/>
          <a:p>
            <a:pPr algn="l">
              <a:lnSpc>
                <a:spcPts val="5403"/>
              </a:lnSpc>
            </a:pPr>
            <a:r>
              <a:rPr lang="en-US" sz="3859">
                <a:solidFill>
                  <a:srgbClr val="000000"/>
                </a:solidFill>
                <a:latin typeface="Lato"/>
                <a:ea typeface="Lato"/>
                <a:cs typeface="Lato"/>
                <a:sym typeface="Lato"/>
              </a:rPr>
              <a:t>3. UK</a:t>
            </a:r>
          </a:p>
        </p:txBody>
      </p:sp>
      <p:sp>
        <p:nvSpPr>
          <p:cNvPr name="TextBox 31" id="31"/>
          <p:cNvSpPr txBox="true"/>
          <p:nvPr/>
        </p:nvSpPr>
        <p:spPr>
          <a:xfrm rot="0">
            <a:off x="14618739" y="6912339"/>
            <a:ext cx="3171853" cy="630894"/>
          </a:xfrm>
          <a:prstGeom prst="rect">
            <a:avLst/>
          </a:prstGeom>
        </p:spPr>
        <p:txBody>
          <a:bodyPr anchor="t" rtlCol="false" tIns="0" lIns="0" bIns="0" rIns="0">
            <a:spAutoFit/>
          </a:bodyPr>
          <a:lstStyle/>
          <a:p>
            <a:pPr algn="l">
              <a:lnSpc>
                <a:spcPts val="5123"/>
              </a:lnSpc>
            </a:pPr>
            <a:r>
              <a:rPr lang="en-US" sz="3659">
                <a:solidFill>
                  <a:srgbClr val="000000"/>
                </a:solidFill>
                <a:latin typeface="Lato"/>
                <a:ea typeface="Lato"/>
                <a:cs typeface="Lato"/>
                <a:sym typeface="Lato"/>
              </a:rPr>
              <a:t>2. Columbia</a:t>
            </a:r>
          </a:p>
        </p:txBody>
      </p:sp>
      <p:sp>
        <p:nvSpPr>
          <p:cNvPr name="TextBox 32" id="32"/>
          <p:cNvSpPr txBox="true"/>
          <p:nvPr/>
        </p:nvSpPr>
        <p:spPr>
          <a:xfrm rot="0">
            <a:off x="14225443" y="5093887"/>
            <a:ext cx="3372805" cy="630894"/>
          </a:xfrm>
          <a:prstGeom prst="rect">
            <a:avLst/>
          </a:prstGeom>
        </p:spPr>
        <p:txBody>
          <a:bodyPr anchor="t" rtlCol="false" tIns="0" lIns="0" bIns="0" rIns="0">
            <a:spAutoFit/>
          </a:bodyPr>
          <a:lstStyle/>
          <a:p>
            <a:pPr algn="l" marL="790131" indent="-395065" lvl="1">
              <a:lnSpc>
                <a:spcPts val="5123"/>
              </a:lnSpc>
              <a:buAutoNum type="arabicPeriod" startAt="1"/>
            </a:pPr>
            <a:r>
              <a:rPr lang="en-US" sz="3659">
                <a:solidFill>
                  <a:srgbClr val="000000"/>
                </a:solidFill>
                <a:latin typeface="Lato"/>
                <a:ea typeface="Lato"/>
                <a:cs typeface="Lato"/>
                <a:sym typeface="Lato"/>
              </a:rPr>
              <a:t>Saudi Arabia</a:t>
            </a:r>
          </a:p>
        </p:txBody>
      </p:sp>
      <p:sp>
        <p:nvSpPr>
          <p:cNvPr name="Freeform 33" id="33"/>
          <p:cNvSpPr/>
          <p:nvPr/>
        </p:nvSpPr>
        <p:spPr>
          <a:xfrm flipH="false" flipV="false" rot="0">
            <a:off x="15000739" y="5845361"/>
            <a:ext cx="1203927" cy="802116"/>
          </a:xfrm>
          <a:custGeom>
            <a:avLst/>
            <a:gdLst/>
            <a:ahLst/>
            <a:cxnLst/>
            <a:rect r="r" b="b" t="t" l="l"/>
            <a:pathLst>
              <a:path h="802116" w="1203927">
                <a:moveTo>
                  <a:pt x="0" y="0"/>
                </a:moveTo>
                <a:lnTo>
                  <a:pt x="1203926" y="0"/>
                </a:lnTo>
                <a:lnTo>
                  <a:pt x="1203926" y="802116"/>
                </a:lnTo>
                <a:lnTo>
                  <a:pt x="0" y="802116"/>
                </a:lnTo>
                <a:lnTo>
                  <a:pt x="0" y="0"/>
                </a:lnTo>
                <a:close/>
              </a:path>
            </a:pathLst>
          </a:custGeom>
          <a:blipFill>
            <a:blip r:embed="rId10"/>
            <a:stretch>
              <a:fillRect l="0" t="0" r="0" b="0"/>
            </a:stretch>
          </a:blipFill>
        </p:spPr>
      </p:sp>
      <p:sp>
        <p:nvSpPr>
          <p:cNvPr name="Freeform 34" id="34"/>
          <p:cNvSpPr/>
          <p:nvPr/>
        </p:nvSpPr>
        <p:spPr>
          <a:xfrm flipH="false" flipV="false" rot="0">
            <a:off x="14874824" y="7657533"/>
            <a:ext cx="1096692" cy="892639"/>
          </a:xfrm>
          <a:custGeom>
            <a:avLst/>
            <a:gdLst/>
            <a:ahLst/>
            <a:cxnLst/>
            <a:rect r="r" b="b" t="t" l="l"/>
            <a:pathLst>
              <a:path h="892639" w="1096692">
                <a:moveTo>
                  <a:pt x="0" y="0"/>
                </a:moveTo>
                <a:lnTo>
                  <a:pt x="1096692" y="0"/>
                </a:lnTo>
                <a:lnTo>
                  <a:pt x="1096692" y="892639"/>
                </a:lnTo>
                <a:lnTo>
                  <a:pt x="0" y="892639"/>
                </a:lnTo>
                <a:lnTo>
                  <a:pt x="0" y="0"/>
                </a:lnTo>
                <a:close/>
              </a:path>
            </a:pathLst>
          </a:custGeom>
          <a:blipFill>
            <a:blip r:embed="rId11"/>
            <a:stretch>
              <a:fillRect l="0" t="0" r="-21938" b="0"/>
            </a:stretch>
          </a:blipFill>
        </p:spPr>
      </p:sp>
      <p:sp>
        <p:nvSpPr>
          <p:cNvPr name="Freeform 35" id="35"/>
          <p:cNvSpPr/>
          <p:nvPr/>
        </p:nvSpPr>
        <p:spPr>
          <a:xfrm flipH="false" flipV="false" rot="0">
            <a:off x="14751036" y="4125669"/>
            <a:ext cx="1344269" cy="895619"/>
          </a:xfrm>
          <a:custGeom>
            <a:avLst/>
            <a:gdLst/>
            <a:ahLst/>
            <a:cxnLst/>
            <a:rect r="r" b="b" t="t" l="l"/>
            <a:pathLst>
              <a:path h="895619" w="1344269">
                <a:moveTo>
                  <a:pt x="0" y="0"/>
                </a:moveTo>
                <a:lnTo>
                  <a:pt x="1344269" y="0"/>
                </a:lnTo>
                <a:lnTo>
                  <a:pt x="1344269" y="895619"/>
                </a:lnTo>
                <a:lnTo>
                  <a:pt x="0" y="895619"/>
                </a:lnTo>
                <a:lnTo>
                  <a:pt x="0" y="0"/>
                </a:lnTo>
                <a:close/>
              </a:path>
            </a:pathLst>
          </a:custGeom>
          <a:blipFill>
            <a:blip r:embed="rId12"/>
            <a:stretch>
              <a:fillRect l="0" t="0" r="0" b="0"/>
            </a:stretch>
          </a:blipFill>
        </p:spPr>
      </p:sp>
      <p:sp>
        <p:nvSpPr>
          <p:cNvPr name="Freeform 36" id="36"/>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4892509" y="3218316"/>
            <a:ext cx="3045291" cy="3850368"/>
            <a:chOff x="0" y="0"/>
            <a:chExt cx="4060389" cy="5133825"/>
          </a:xfrm>
        </p:grpSpPr>
        <p:sp>
          <p:nvSpPr>
            <p:cNvPr name="Freeform 5" id="5"/>
            <p:cNvSpPr/>
            <p:nvPr/>
          </p:nvSpPr>
          <p:spPr>
            <a:xfrm flipH="true" flipV="false" rot="0">
              <a:off x="0" y="0"/>
              <a:ext cx="4060389" cy="5133825"/>
            </a:xfrm>
            <a:custGeom>
              <a:avLst/>
              <a:gdLst/>
              <a:ahLst/>
              <a:cxnLst/>
              <a:rect r="r" b="b" t="t" l="l"/>
              <a:pathLst>
                <a:path h="5133825" w="4060389">
                  <a:moveTo>
                    <a:pt x="4060389" y="0"/>
                  </a:moveTo>
                  <a:lnTo>
                    <a:pt x="0" y="0"/>
                  </a:lnTo>
                  <a:lnTo>
                    <a:pt x="0" y="5133825"/>
                  </a:lnTo>
                  <a:lnTo>
                    <a:pt x="4060389" y="5133825"/>
                  </a:lnTo>
                  <a:lnTo>
                    <a:pt x="4060389"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910301" y="1216786"/>
              <a:ext cx="1175333" cy="1506838"/>
            </a:xfrm>
            <a:custGeom>
              <a:avLst/>
              <a:gdLst/>
              <a:ahLst/>
              <a:cxnLst/>
              <a:rect r="r" b="b" t="t" l="l"/>
              <a:pathLst>
                <a:path h="1506838" w="1175333">
                  <a:moveTo>
                    <a:pt x="0" y="0"/>
                  </a:moveTo>
                  <a:lnTo>
                    <a:pt x="1175333" y="0"/>
                  </a:lnTo>
                  <a:lnTo>
                    <a:pt x="1175333" y="1506838"/>
                  </a:lnTo>
                  <a:lnTo>
                    <a:pt x="0" y="15068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590951" y="2941798"/>
            <a:ext cx="6609238" cy="4403405"/>
          </a:xfrm>
          <a:custGeom>
            <a:avLst/>
            <a:gdLst/>
            <a:ahLst/>
            <a:cxnLst/>
            <a:rect r="r" b="b" t="t" l="l"/>
            <a:pathLst>
              <a:path h="4403405" w="6609238">
                <a:moveTo>
                  <a:pt x="0" y="0"/>
                </a:moveTo>
                <a:lnTo>
                  <a:pt x="6609237" y="0"/>
                </a:lnTo>
                <a:lnTo>
                  <a:pt x="6609237" y="4403404"/>
                </a:lnTo>
                <a:lnTo>
                  <a:pt x="0" y="4403404"/>
                </a:lnTo>
                <a:lnTo>
                  <a:pt x="0" y="0"/>
                </a:lnTo>
                <a:close/>
              </a:path>
            </a:pathLst>
          </a:custGeom>
          <a:blipFill>
            <a:blip r:embed="rId9"/>
            <a:stretch>
              <a:fillRect l="0" t="0" r="0" b="0"/>
            </a:stretch>
          </a:blipFill>
        </p:spPr>
      </p:sp>
      <p:sp>
        <p:nvSpPr>
          <p:cNvPr name="TextBox 8" id="8"/>
          <p:cNvSpPr txBox="true"/>
          <p:nvPr/>
        </p:nvSpPr>
        <p:spPr>
          <a:xfrm rot="0">
            <a:off x="4166414" y="3723091"/>
            <a:ext cx="10452325" cy="36409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What do you think would happen to the world if everyone threw away their socks just because they had a hole?</a:t>
            </a:r>
          </a:p>
        </p:txBody>
      </p:sp>
      <p:sp>
        <p:nvSpPr>
          <p:cNvPr name="Freeform 9" id="9"/>
          <p:cNvSpPr/>
          <p:nvPr/>
        </p:nvSpPr>
        <p:spPr>
          <a:xfrm flipH="false" flipV="false" rot="0">
            <a:off x="279736" y="279736"/>
            <a:ext cx="1497929" cy="1497929"/>
          </a:xfrm>
          <a:custGeom>
            <a:avLst/>
            <a:gdLst/>
            <a:ahLst/>
            <a:cxnLst/>
            <a:rect r="r" b="b" t="t" l="l"/>
            <a:pathLst>
              <a:path h="1497929" w="1497929">
                <a:moveTo>
                  <a:pt x="0" y="0"/>
                </a:moveTo>
                <a:lnTo>
                  <a:pt x="1497928" y="0"/>
                </a:lnTo>
                <a:lnTo>
                  <a:pt x="1497928" y="1497928"/>
                </a:lnTo>
                <a:lnTo>
                  <a:pt x="0" y="14979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grpSp>
        <p:nvGrpSpPr>
          <p:cNvPr name="Group 4" id="4"/>
          <p:cNvGrpSpPr/>
          <p:nvPr/>
        </p:nvGrpSpPr>
        <p:grpSpPr>
          <a:xfrm rot="0">
            <a:off x="15862427" y="85935"/>
            <a:ext cx="2070925" cy="2618411"/>
            <a:chOff x="0" y="0"/>
            <a:chExt cx="2761233" cy="3491215"/>
          </a:xfrm>
        </p:grpSpPr>
        <p:sp>
          <p:nvSpPr>
            <p:cNvPr name="Freeform 5" id="5"/>
            <p:cNvSpPr/>
            <p:nvPr/>
          </p:nvSpPr>
          <p:spPr>
            <a:xfrm flipH="false" flipV="false" rot="0">
              <a:off x="0" y="0"/>
              <a:ext cx="2761233" cy="3491215"/>
            </a:xfrm>
            <a:custGeom>
              <a:avLst/>
              <a:gdLst/>
              <a:ahLst/>
              <a:cxnLst/>
              <a:rect r="r" b="b" t="t" l="l"/>
              <a:pathLst>
                <a:path h="3491215" w="2761233">
                  <a:moveTo>
                    <a:pt x="0" y="0"/>
                  </a:moveTo>
                  <a:lnTo>
                    <a:pt x="2761233" y="0"/>
                  </a:lnTo>
                  <a:lnTo>
                    <a:pt x="2761233" y="3491215"/>
                  </a:lnTo>
                  <a:lnTo>
                    <a:pt x="0" y="34912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9084" y="827466"/>
              <a:ext cx="799276" cy="1024712"/>
            </a:xfrm>
            <a:custGeom>
              <a:avLst/>
              <a:gdLst/>
              <a:ahLst/>
              <a:cxnLst/>
              <a:rect r="r" b="b" t="t" l="l"/>
              <a:pathLst>
                <a:path h="1024712" w="799276">
                  <a:moveTo>
                    <a:pt x="0" y="0"/>
                  </a:moveTo>
                  <a:lnTo>
                    <a:pt x="799276" y="0"/>
                  </a:lnTo>
                  <a:lnTo>
                    <a:pt x="799276" y="1024712"/>
                  </a:lnTo>
                  <a:lnTo>
                    <a:pt x="0" y="10247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7" id="7"/>
          <p:cNvSpPr/>
          <p:nvPr/>
        </p:nvSpPr>
        <p:spPr>
          <a:xfrm flipH="false" flipV="false" rot="0">
            <a:off x="601119" y="327758"/>
            <a:ext cx="1147793" cy="1401884"/>
          </a:xfrm>
          <a:custGeom>
            <a:avLst/>
            <a:gdLst/>
            <a:ahLst/>
            <a:cxnLst/>
            <a:rect r="r" b="b" t="t" l="l"/>
            <a:pathLst>
              <a:path h="1401884" w="1147793">
                <a:moveTo>
                  <a:pt x="0" y="0"/>
                </a:moveTo>
                <a:lnTo>
                  <a:pt x="1147792" y="0"/>
                </a:lnTo>
                <a:lnTo>
                  <a:pt x="1147792" y="1401884"/>
                </a:lnTo>
                <a:lnTo>
                  <a:pt x="0" y="14018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175015" y="3926733"/>
            <a:ext cx="6609238" cy="4403405"/>
          </a:xfrm>
          <a:custGeom>
            <a:avLst/>
            <a:gdLst/>
            <a:ahLst/>
            <a:cxnLst/>
            <a:rect r="r" b="b" t="t" l="l"/>
            <a:pathLst>
              <a:path h="4403405" w="6609238">
                <a:moveTo>
                  <a:pt x="0" y="0"/>
                </a:moveTo>
                <a:lnTo>
                  <a:pt x="6609238" y="0"/>
                </a:lnTo>
                <a:lnTo>
                  <a:pt x="6609238" y="4403405"/>
                </a:lnTo>
                <a:lnTo>
                  <a:pt x="0" y="4403405"/>
                </a:lnTo>
                <a:lnTo>
                  <a:pt x="0" y="0"/>
                </a:lnTo>
                <a:close/>
              </a:path>
            </a:pathLst>
          </a:custGeom>
          <a:blipFill>
            <a:blip r:embed="rId11"/>
            <a:stretch>
              <a:fillRect l="0" t="0" r="0" b="0"/>
            </a:stretch>
          </a:blipFill>
        </p:spPr>
      </p:sp>
      <p:sp>
        <p:nvSpPr>
          <p:cNvPr name="AutoShape 9" id="9"/>
          <p:cNvSpPr/>
          <p:nvPr/>
        </p:nvSpPr>
        <p:spPr>
          <a:xfrm flipV="true">
            <a:off x="4742307" y="3926733"/>
            <a:ext cx="3451320" cy="1793405"/>
          </a:xfrm>
          <a:prstGeom prst="line">
            <a:avLst/>
          </a:prstGeom>
          <a:ln cap="flat" w="38100">
            <a:solidFill>
              <a:srgbClr val="000000"/>
            </a:solidFill>
            <a:prstDash val="solid"/>
            <a:headEnd type="none" len="sm" w="sm"/>
            <a:tailEnd type="triangle" len="med" w="lg"/>
          </a:ln>
        </p:spPr>
      </p:sp>
      <p:sp>
        <p:nvSpPr>
          <p:cNvPr name="AutoShape 10" id="10"/>
          <p:cNvSpPr/>
          <p:nvPr/>
        </p:nvSpPr>
        <p:spPr>
          <a:xfrm>
            <a:off x="4748009" y="6689238"/>
            <a:ext cx="3773931" cy="790605"/>
          </a:xfrm>
          <a:prstGeom prst="line">
            <a:avLst/>
          </a:prstGeom>
          <a:ln cap="flat" w="38100">
            <a:solidFill>
              <a:srgbClr val="000000"/>
            </a:solidFill>
            <a:prstDash val="solid"/>
            <a:headEnd type="none" len="sm" w="sm"/>
            <a:tailEnd type="triangle" len="med" w="lg"/>
          </a:ln>
        </p:spPr>
      </p:sp>
      <p:sp>
        <p:nvSpPr>
          <p:cNvPr name="Freeform 11" id="11"/>
          <p:cNvSpPr/>
          <p:nvPr/>
        </p:nvSpPr>
        <p:spPr>
          <a:xfrm flipH="false" flipV="false" rot="0">
            <a:off x="8903052" y="2380076"/>
            <a:ext cx="2112654" cy="2438850"/>
          </a:xfrm>
          <a:custGeom>
            <a:avLst/>
            <a:gdLst/>
            <a:ahLst/>
            <a:cxnLst/>
            <a:rect r="r" b="b" t="t" l="l"/>
            <a:pathLst>
              <a:path h="2438850" w="2112654">
                <a:moveTo>
                  <a:pt x="0" y="0"/>
                </a:moveTo>
                <a:lnTo>
                  <a:pt x="2112653" y="0"/>
                </a:lnTo>
                <a:lnTo>
                  <a:pt x="2112653" y="2438850"/>
                </a:lnTo>
                <a:lnTo>
                  <a:pt x="0" y="243885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8903052" y="5720138"/>
            <a:ext cx="2374259" cy="2246642"/>
          </a:xfrm>
          <a:custGeom>
            <a:avLst/>
            <a:gdLst/>
            <a:ahLst/>
            <a:cxnLst/>
            <a:rect r="r" b="b" t="t" l="l"/>
            <a:pathLst>
              <a:path h="2246642" w="2374259">
                <a:moveTo>
                  <a:pt x="0" y="0"/>
                </a:moveTo>
                <a:lnTo>
                  <a:pt x="2374258" y="0"/>
                </a:lnTo>
                <a:lnTo>
                  <a:pt x="2374258" y="2246643"/>
                </a:lnTo>
                <a:lnTo>
                  <a:pt x="0" y="224664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2203402" y="384382"/>
            <a:ext cx="13399300" cy="897669"/>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Linear economy vs circular economy </a:t>
            </a:r>
          </a:p>
        </p:txBody>
      </p:sp>
      <p:sp>
        <p:nvSpPr>
          <p:cNvPr name="Freeform 14" id="14"/>
          <p:cNvSpPr/>
          <p:nvPr/>
        </p:nvSpPr>
        <p:spPr>
          <a:xfrm flipH="false" flipV="false" rot="0">
            <a:off x="11411223" y="2380076"/>
            <a:ext cx="3831486" cy="1752593"/>
          </a:xfrm>
          <a:custGeom>
            <a:avLst/>
            <a:gdLst/>
            <a:ahLst/>
            <a:cxnLst/>
            <a:rect r="r" b="b" t="t" l="l"/>
            <a:pathLst>
              <a:path h="1752593" w="3831486">
                <a:moveTo>
                  <a:pt x="0" y="0"/>
                </a:moveTo>
                <a:lnTo>
                  <a:pt x="3831486" y="0"/>
                </a:lnTo>
                <a:lnTo>
                  <a:pt x="3831486" y="1752593"/>
                </a:lnTo>
                <a:lnTo>
                  <a:pt x="0" y="1752593"/>
                </a:lnTo>
                <a:lnTo>
                  <a:pt x="0" y="0"/>
                </a:lnTo>
                <a:close/>
              </a:path>
            </a:pathLst>
          </a:custGeom>
          <a:blipFill>
            <a:blip r:embed="rId16"/>
            <a:stretch>
              <a:fillRect l="-47763" t="-10640" r="0" b="0"/>
            </a:stretch>
          </a:blipFill>
        </p:spPr>
      </p:sp>
      <p:sp>
        <p:nvSpPr>
          <p:cNvPr name="Freeform 15" id="15"/>
          <p:cNvSpPr/>
          <p:nvPr/>
        </p:nvSpPr>
        <p:spPr>
          <a:xfrm flipH="false" flipV="false" rot="0">
            <a:off x="11415474" y="5817010"/>
            <a:ext cx="3420865" cy="1744456"/>
          </a:xfrm>
          <a:custGeom>
            <a:avLst/>
            <a:gdLst/>
            <a:ahLst/>
            <a:cxnLst/>
            <a:rect r="r" b="b" t="t" l="l"/>
            <a:pathLst>
              <a:path h="1744456" w="3420865">
                <a:moveTo>
                  <a:pt x="0" y="0"/>
                </a:moveTo>
                <a:lnTo>
                  <a:pt x="3420865" y="0"/>
                </a:lnTo>
                <a:lnTo>
                  <a:pt x="3420865" y="1744455"/>
                </a:lnTo>
                <a:lnTo>
                  <a:pt x="0" y="1744455"/>
                </a:lnTo>
                <a:lnTo>
                  <a:pt x="0" y="0"/>
                </a:lnTo>
                <a:close/>
              </a:path>
            </a:pathLst>
          </a:custGeom>
          <a:blipFill>
            <a:blip r:embed="rId17"/>
            <a:stretch>
              <a:fillRect l="0" t="0" r="0" b="0"/>
            </a:stretch>
          </a:blipFill>
        </p:spPr>
      </p:sp>
      <p:sp>
        <p:nvSpPr>
          <p:cNvPr name="TextBox 16" id="16"/>
          <p:cNvSpPr txBox="true"/>
          <p:nvPr/>
        </p:nvSpPr>
        <p:spPr>
          <a:xfrm rot="0">
            <a:off x="11415474" y="4105383"/>
            <a:ext cx="4451205" cy="713543"/>
          </a:xfrm>
          <a:prstGeom prst="rect">
            <a:avLst/>
          </a:prstGeom>
        </p:spPr>
        <p:txBody>
          <a:bodyPr anchor="t" rtlCol="false" tIns="0" lIns="0" bIns="0" rIns="0">
            <a:spAutoFit/>
          </a:bodyPr>
          <a:lstStyle/>
          <a:p>
            <a:pPr algn="l">
              <a:lnSpc>
                <a:spcPts val="5823"/>
              </a:lnSpc>
            </a:pPr>
            <a:r>
              <a:rPr lang="en-US" sz="4159">
                <a:solidFill>
                  <a:srgbClr val="000000"/>
                </a:solidFill>
                <a:latin typeface="Lato"/>
                <a:ea typeface="Lato"/>
                <a:cs typeface="Lato"/>
                <a:sym typeface="Lato"/>
              </a:rPr>
              <a:t>Linear economy</a:t>
            </a:r>
          </a:p>
        </p:txBody>
      </p:sp>
      <p:sp>
        <p:nvSpPr>
          <p:cNvPr name="TextBox 17" id="17"/>
          <p:cNvSpPr txBox="true"/>
          <p:nvPr/>
        </p:nvSpPr>
        <p:spPr>
          <a:xfrm rot="0">
            <a:off x="11415474" y="7580664"/>
            <a:ext cx="4451205" cy="713543"/>
          </a:xfrm>
          <a:prstGeom prst="rect">
            <a:avLst/>
          </a:prstGeom>
        </p:spPr>
        <p:txBody>
          <a:bodyPr anchor="t" rtlCol="false" tIns="0" lIns="0" bIns="0" rIns="0">
            <a:spAutoFit/>
          </a:bodyPr>
          <a:lstStyle/>
          <a:p>
            <a:pPr algn="l">
              <a:lnSpc>
                <a:spcPts val="5823"/>
              </a:lnSpc>
            </a:pPr>
            <a:r>
              <a:rPr lang="en-US" sz="4159">
                <a:solidFill>
                  <a:srgbClr val="000000"/>
                </a:solidFill>
                <a:latin typeface="Lato"/>
                <a:ea typeface="Lato"/>
                <a:cs typeface="Lato"/>
                <a:sym typeface="Lato"/>
              </a:rPr>
              <a:t>Circular economy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DAGzH9fpowU</dc:identifier>
  <dcterms:modified xsi:type="dcterms:W3CDTF">2011-08-01T06:04:30Z</dcterms:modified>
  <cp:revision>1</cp:revision>
  <dc:title>Lesson 4: Repair</dc:title>
</cp:coreProperties>
</file>