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36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x="18288000" cy="10287000"/>
  <p:notesSz cx="6858000" cy="9144000"/>
  <p:embeddedFontLst>
    <p:embeddedFont>
      <p:font typeface="Lato" charset="1" panose="020F0502020204030203"/>
      <p:regular r:id="rId33"/>
    </p:embeddedFont>
    <p:embeddedFont>
      <p:font typeface="Lato Bold" charset="1" panose="020F0502020204030203"/>
      <p:regular r:id="rId34"/>
    </p:embeddedFont>
    <p:embeddedFont>
      <p:font typeface="Lato Italics" charset="1" panose="020F0502020204030203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35" Target="fonts/font35.fntdata" Type="http://schemas.openxmlformats.org/officeDocument/2006/relationships/font"/><Relationship Id="rId36" Target="notesMasters/notesMaster1.xml" Type="http://schemas.openxmlformats.org/officeDocument/2006/relationships/notesMaster"/><Relationship Id="rId37" Target="theme/theme2.xml" Type="http://schemas.openxmlformats.org/officeDocument/2006/relationships/theme"/><Relationship Id="rId38" Target="notesSlides/notesSlide1.xml" Type="http://schemas.openxmlformats.org/officeDocument/2006/relationships/notesSlide"/><Relationship Id="rId39" Target="notesSlides/notesSlide2.xml" Type="http://schemas.openxmlformats.org/officeDocument/2006/relationships/notesSlide"/><Relationship Id="rId4" Target="theme/theme1.xml" Type="http://schemas.openxmlformats.org/officeDocument/2006/relationships/theme"/><Relationship Id="rId40" Target="notesSlides/notesSlide3.xml" Type="http://schemas.openxmlformats.org/officeDocument/2006/relationships/notesSlide"/><Relationship Id="rId41" Target="notesSlides/notesSlide4.xml" Type="http://schemas.openxmlformats.org/officeDocument/2006/relationships/notesSlide"/><Relationship Id="rId42" Target="notesSlides/notesSlide5.xml" Type="http://schemas.openxmlformats.org/officeDocument/2006/relationships/notesSlide"/><Relationship Id="rId43" Target="notesSlides/notesSlide6.xml" Type="http://schemas.openxmlformats.org/officeDocument/2006/relationships/notesSlide"/><Relationship Id="rId44" Target="notesSlides/notesSlide7.xml" Type="http://schemas.openxmlformats.org/officeDocument/2006/relationships/notesSlide"/><Relationship Id="rId45" Target="notesSlides/notesSlide8.xml" Type="http://schemas.openxmlformats.org/officeDocument/2006/relationships/notesSlide"/><Relationship Id="rId46" Target="notesSlides/notesSlide9.xml" Type="http://schemas.openxmlformats.org/officeDocument/2006/relationships/notesSlide"/><Relationship Id="rId47" Target="notesSlides/notesSlide10.xml" Type="http://schemas.openxmlformats.org/officeDocument/2006/relationships/notesSlide"/><Relationship Id="rId48" Target="notesSlides/notesSlide11.xml" Type="http://schemas.openxmlformats.org/officeDocument/2006/relationships/notesSlide"/><Relationship Id="rId49" Target="notesSlides/notesSlide12.xml" Type="http://schemas.openxmlformats.org/officeDocument/2006/relationships/notesSlide"/><Relationship Id="rId5" Target="tableStyles.xml" Type="http://schemas.openxmlformats.org/officeDocument/2006/relationships/tableStyles"/><Relationship Id="rId50" Target="notesSlides/notesSlide13.xml" Type="http://schemas.openxmlformats.org/officeDocument/2006/relationships/notesSlide"/><Relationship Id="rId51" Target="notesSlides/notesSlide14.xml" Type="http://schemas.openxmlformats.org/officeDocument/2006/relationships/notesSlide"/><Relationship Id="rId52" Target="notesSlides/notesSlide15.xml" Type="http://schemas.openxmlformats.org/officeDocument/2006/relationships/notesSlide"/><Relationship Id="rId53" Target="notesSlides/notesSlide16.xml" Type="http://schemas.openxmlformats.org/officeDocument/2006/relationships/notesSlide"/><Relationship Id="rId54" Target="notesSlides/notesSlide17.xml" Type="http://schemas.openxmlformats.org/officeDocument/2006/relationships/notesSlide"/><Relationship Id="rId55" Target="notesSlides/notesSlide18.xml" Type="http://schemas.openxmlformats.org/officeDocument/2006/relationships/notesSlide"/><Relationship Id="rId56" Target="notesSlides/notesSlide19.xml" Type="http://schemas.openxmlformats.org/officeDocument/2006/relationships/notesSlide"/><Relationship Id="rId57" Target="notesSlides/notesSlide20.xml" Type="http://schemas.openxmlformats.org/officeDocument/2006/relationships/notesSlide"/><Relationship Id="rId58" Target="notesSlides/notesSlide21.xml" Type="http://schemas.openxmlformats.org/officeDocument/2006/relationships/notesSlide"/><Relationship Id="rId59" Target="notesSlides/notesSlide22.xml" Type="http://schemas.openxmlformats.org/officeDocument/2006/relationships/notesSlide"/><Relationship Id="rId6" Target="slides/slide1.xml" Type="http://schemas.openxmlformats.org/officeDocument/2006/relationships/slide"/><Relationship Id="rId60" Target="notesSlides/notesSlide23.xml" Type="http://schemas.openxmlformats.org/officeDocument/2006/relationships/notesSlide"/><Relationship Id="rId61" Target="notesSlides/notesSlide24.xml" Type="http://schemas.openxmlformats.org/officeDocument/2006/relationships/notes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_rels/notesSlide10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3.xml" Type="http://schemas.openxmlformats.org/officeDocument/2006/relationships/slide"/></Relationships>
</file>

<file path=ppt/notesSlides/_rels/notesSlide1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4.xml" Type="http://schemas.openxmlformats.org/officeDocument/2006/relationships/slide"/></Relationships>
</file>

<file path=ppt/notesSlides/_rels/notesSlide1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5.xml" Type="http://schemas.openxmlformats.org/officeDocument/2006/relationships/slide"/></Relationships>
</file>

<file path=ppt/notesSlides/_rels/notesSlide1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6.xml" Type="http://schemas.openxmlformats.org/officeDocument/2006/relationships/slide"/></Relationships>
</file>

<file path=ppt/notesSlides/_rels/notesSlide1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7.xml" Type="http://schemas.openxmlformats.org/officeDocument/2006/relationships/slide"/></Relationships>
</file>

<file path=ppt/notesSlides/_rels/notesSlide1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8.xml" Type="http://schemas.openxmlformats.org/officeDocument/2006/relationships/slide"/></Relationships>
</file>

<file path=ppt/notesSlides/_rels/notesSlide1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9.xml" Type="http://schemas.openxmlformats.org/officeDocument/2006/relationships/slide"/></Relationships>
</file>

<file path=ppt/notesSlides/_rels/notesSlide1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0.xml" Type="http://schemas.openxmlformats.org/officeDocument/2006/relationships/slide"/></Relationships>
</file>

<file path=ppt/notesSlides/_rels/notesSlide1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1.xml" Type="http://schemas.openxmlformats.org/officeDocument/2006/relationships/slide"/></Relationships>
</file>

<file path=ppt/notesSlides/_rels/notesSlide19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2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.xml" Type="http://schemas.openxmlformats.org/officeDocument/2006/relationships/slide"/></Relationships>
</file>

<file path=ppt/notesSlides/_rels/notesSlide20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3.xml" Type="http://schemas.openxmlformats.org/officeDocument/2006/relationships/slide"/></Relationships>
</file>

<file path=ppt/notesSlides/_rels/notesSlide2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4.xml" Type="http://schemas.openxmlformats.org/officeDocument/2006/relationships/slide"/></Relationships>
</file>

<file path=ppt/notesSlides/_rels/notesSlide2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5.xml" Type="http://schemas.openxmlformats.org/officeDocument/2006/relationships/slide"/></Relationships>
</file>

<file path=ppt/notesSlides/_rels/notesSlide2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6.xml" Type="http://schemas.openxmlformats.org/officeDocument/2006/relationships/slide"/></Relationships>
</file>

<file path=ppt/notesSlides/_rels/notesSlide2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7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_rels/notesSlide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.xml" Type="http://schemas.openxmlformats.org/officeDocument/2006/relationships/slide"/></Relationships>
</file>

<file path=ppt/notesSlides/_rels/notesSlide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8.xml" Type="http://schemas.openxmlformats.org/officeDocument/2006/relationships/slide"/></Relationships>
</file>

<file path=ppt/notesSlides/_rels/notesSlide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9.xml" Type="http://schemas.openxmlformats.org/officeDocument/2006/relationships/slide"/></Relationships>
</file>

<file path=ppt/notesSlides/_rels/notesSlide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0.xml" Type="http://schemas.openxmlformats.org/officeDocument/2006/relationships/slide"/></Relationships>
</file>

<file path=ppt/notesSlides/_rels/notesSlide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1.xml" Type="http://schemas.openxmlformats.org/officeDocument/2006/relationships/slide"/></Relationships>
</file>

<file path=ppt/notesSlides/_rels/notesSlide9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2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Food waste: Leftover or spoiled food that is thrown away instead of eaten.</a:t>
            </a:r>
          </a:p>
          <a:p>
            <a:r>
              <a:rPr lang="en-US"/>
              <a:t/>
            </a:r>
          </a:p>
          <a:p>
            <a:r>
              <a:rPr lang="en-US"/>
              <a:t>Fertiliser: A substance added to soil to help plants grow by giving them nutrients.</a:t>
            </a:r>
          </a:p>
          <a:p>
            <a:r>
              <a:rPr lang="en-US"/>
              <a:t/>
            </a:r>
          </a:p>
          <a:p>
            <a:r>
              <a:rPr lang="en-US"/>
              <a:t>Methane: A gas made from rotting food and plants.</a:t>
            </a:r>
          </a:p>
          <a:p>
            <a:r>
              <a:rPr lang="en-US"/>
              <a:t/>
            </a:r>
          </a:p>
          <a:p>
            <a:r>
              <a:rPr lang="en-US"/>
              <a:t>Electricity: Energy that powers things like lights, machines, and devices.</a:t>
            </a:r>
          </a:p>
          <a:p>
            <a:r>
              <a:rPr lang="en-US"/>
              <a:t/>
            </a:r>
          </a:p>
          <a:p>
            <a:r>
              <a:rPr lang="en-US"/>
              <a:t>Anaerobic digestor: A big tank where food waste is broken down without air to make gas and fertiliser.</a:t>
            </a:r>
          </a:p>
          <a:p>
            <a:r>
              <a:rPr lang="en-US"/>
              <a:t/>
            </a:r>
          </a:p>
          <a:p>
            <a:r>
              <a:rPr lang="en-US"/>
              <a:t>Biogas: A gas made from rotting food or plants that can be burned to make energy.</a:t>
            </a:r>
          </a:p>
          <a:p>
            <a:r>
              <a:rPr lang="en-US"/>
              <a:t/>
            </a:r>
          </a:p>
          <a:p>
            <a:r>
              <a:rPr lang="en-US"/>
              <a:t>Microbes: Tiny living things, like bacteria, that break down food waste.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 = food waste</a:t>
            </a:r>
          </a:p>
          <a:p>
            <a:r>
              <a:rPr lang="en-US"/>
              <a:t>2 = fertiliser</a:t>
            </a:r>
          </a:p>
          <a:p>
            <a:r>
              <a:rPr lang="en-US"/>
              <a:t>3 = methane</a:t>
            </a:r>
          </a:p>
          <a:p>
            <a:r>
              <a:rPr lang="en-US"/>
              <a:t>4 = electricity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 = anaerobic digestor</a:t>
            </a:r>
          </a:p>
          <a:p>
            <a:r>
              <a:rPr lang="en-US"/>
              <a:t>2 = thermometer</a:t>
            </a:r>
          </a:p>
          <a:p>
            <a:r>
              <a:rPr lang="en-US"/>
              <a:t>3 = biogas</a:t>
            </a:r>
          </a:p>
          <a:p>
            <a:r>
              <a:rPr lang="en-US"/>
              <a:t>4 = microbes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Explicitly teach children what goes in the food waste bin - and nothing else!</a:t>
            </a:r>
          </a:p>
          <a:p>
            <a:r>
              <a:rPr lang="en-US"/>
              <a:t/>
            </a:r>
          </a:p>
          <a:p>
            <a:r>
              <a:rPr lang="en-US"/>
              <a:t>You could have an actual bin with examples to bring this to life.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Explicitly teach children what goes in the food waste bin - and nothing else!</a:t>
            </a:r>
          </a:p>
          <a:p>
            <a:r>
              <a:rPr lang="en-US"/>
              <a:t/>
            </a:r>
          </a:p>
          <a:p>
            <a:r>
              <a:rPr lang="en-US"/>
              <a:t>You could have an actual bin with examples to bring this to life.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9.svg" Type="http://schemas.openxmlformats.org/officeDocument/2006/relationships/image"/><Relationship Id="rId11" Target="../media/image1.png" Type="http://schemas.openxmlformats.org/officeDocument/2006/relationships/image"/><Relationship Id="rId12" Target="../media/image2.png" Type="http://schemas.openxmlformats.org/officeDocument/2006/relationships/image"/><Relationship Id="rId13" Target="../media/image11.png" Type="http://schemas.openxmlformats.org/officeDocument/2006/relationships/image"/><Relationship Id="rId14" Target="../media/image12.svg" Type="http://schemas.openxmlformats.org/officeDocument/2006/relationships/image"/><Relationship Id="rId15" Target="../media/image50.png" Type="http://schemas.openxmlformats.org/officeDocument/2006/relationships/image"/><Relationship Id="rId16" Target="../media/image51.svg" Type="http://schemas.openxmlformats.org/officeDocument/2006/relationships/image"/><Relationship Id="rId2" Target="../notesSlides/notesSlide7.xml" Type="http://schemas.openxmlformats.org/officeDocument/2006/relationships/notesSlide"/><Relationship Id="rId3" Target="../media/image42.png" Type="http://schemas.openxmlformats.org/officeDocument/2006/relationships/image"/><Relationship Id="rId4" Target="../media/image43.svg" Type="http://schemas.openxmlformats.org/officeDocument/2006/relationships/image"/><Relationship Id="rId5" Target="../media/image44.png" Type="http://schemas.openxmlformats.org/officeDocument/2006/relationships/image"/><Relationship Id="rId6" Target="../media/image45.svg" Type="http://schemas.openxmlformats.org/officeDocument/2006/relationships/image"/><Relationship Id="rId7" Target="../media/image46.png" Type="http://schemas.openxmlformats.org/officeDocument/2006/relationships/image"/><Relationship Id="rId8" Target="../media/image47.svg" Type="http://schemas.openxmlformats.org/officeDocument/2006/relationships/image"/><Relationship Id="rId9" Target="../media/image48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.png" Type="http://schemas.openxmlformats.org/officeDocument/2006/relationships/image"/><Relationship Id="rId11" Target="../media/image11.png" Type="http://schemas.openxmlformats.org/officeDocument/2006/relationships/image"/><Relationship Id="rId12" Target="../media/image12.svg" Type="http://schemas.openxmlformats.org/officeDocument/2006/relationships/image"/><Relationship Id="rId13" Target="../media/image50.png" Type="http://schemas.openxmlformats.org/officeDocument/2006/relationships/image"/><Relationship Id="rId14" Target="../media/image51.svg" Type="http://schemas.openxmlformats.org/officeDocument/2006/relationships/image"/><Relationship Id="rId15" Target="../media/image52.png" Type="http://schemas.openxmlformats.org/officeDocument/2006/relationships/image"/><Relationship Id="rId16" Target="../media/image53.png" Type="http://schemas.openxmlformats.org/officeDocument/2006/relationships/image"/><Relationship Id="rId17" Target="../media/image54.svg" Type="http://schemas.openxmlformats.org/officeDocument/2006/relationships/image"/><Relationship Id="rId2" Target="../notesSlides/notesSlide8.xml" Type="http://schemas.openxmlformats.org/officeDocument/2006/relationships/notesSlide"/><Relationship Id="rId3" Target="../media/image42.png" Type="http://schemas.openxmlformats.org/officeDocument/2006/relationships/image"/><Relationship Id="rId4" Target="../media/image43.svg" Type="http://schemas.openxmlformats.org/officeDocument/2006/relationships/image"/><Relationship Id="rId5" Target="../media/image44.png" Type="http://schemas.openxmlformats.org/officeDocument/2006/relationships/image"/><Relationship Id="rId6" Target="../media/image45.svg" Type="http://schemas.openxmlformats.org/officeDocument/2006/relationships/image"/><Relationship Id="rId7" Target="../media/image46.png" Type="http://schemas.openxmlformats.org/officeDocument/2006/relationships/image"/><Relationship Id="rId8" Target="../media/image47.svg" Type="http://schemas.openxmlformats.org/officeDocument/2006/relationships/image"/><Relationship Id="rId9" Target="../media/image1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.png" Type="http://schemas.openxmlformats.org/officeDocument/2006/relationships/image"/><Relationship Id="rId11" Target="../media/image11.png" Type="http://schemas.openxmlformats.org/officeDocument/2006/relationships/image"/><Relationship Id="rId12" Target="../media/image12.svg" Type="http://schemas.openxmlformats.org/officeDocument/2006/relationships/image"/><Relationship Id="rId13" Target="../media/image53.png" Type="http://schemas.openxmlformats.org/officeDocument/2006/relationships/image"/><Relationship Id="rId14" Target="../media/image54.svg" Type="http://schemas.openxmlformats.org/officeDocument/2006/relationships/image"/><Relationship Id="rId15" Target="../media/image55.png" Type="http://schemas.openxmlformats.org/officeDocument/2006/relationships/image"/><Relationship Id="rId16" Target="../media/image56.svg" Type="http://schemas.openxmlformats.org/officeDocument/2006/relationships/image"/><Relationship Id="rId2" Target="../notesSlides/notesSlide9.xml" Type="http://schemas.openxmlformats.org/officeDocument/2006/relationships/notesSlide"/><Relationship Id="rId3" Target="../media/image42.png" Type="http://schemas.openxmlformats.org/officeDocument/2006/relationships/image"/><Relationship Id="rId4" Target="../media/image43.svg" Type="http://schemas.openxmlformats.org/officeDocument/2006/relationships/image"/><Relationship Id="rId5" Target="../media/image44.png" Type="http://schemas.openxmlformats.org/officeDocument/2006/relationships/image"/><Relationship Id="rId6" Target="../media/image45.svg" Type="http://schemas.openxmlformats.org/officeDocument/2006/relationships/image"/><Relationship Id="rId7" Target="../media/image46.png" Type="http://schemas.openxmlformats.org/officeDocument/2006/relationships/image"/><Relationship Id="rId8" Target="../media/image47.svg" Type="http://schemas.openxmlformats.org/officeDocument/2006/relationships/image"/><Relationship Id="rId9" Target="../media/image1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.png" Type="http://schemas.openxmlformats.org/officeDocument/2006/relationships/image"/><Relationship Id="rId11" Target="../media/image53.png" Type="http://schemas.openxmlformats.org/officeDocument/2006/relationships/image"/><Relationship Id="rId12" Target="../media/image54.svg" Type="http://schemas.openxmlformats.org/officeDocument/2006/relationships/image"/><Relationship Id="rId13" Target="../media/image55.png" Type="http://schemas.openxmlformats.org/officeDocument/2006/relationships/image"/><Relationship Id="rId14" Target="../media/image56.svg" Type="http://schemas.openxmlformats.org/officeDocument/2006/relationships/image"/><Relationship Id="rId15" Target="../media/image13.png" Type="http://schemas.openxmlformats.org/officeDocument/2006/relationships/image"/><Relationship Id="rId16" Target="../media/image14.svg" Type="http://schemas.openxmlformats.org/officeDocument/2006/relationships/image"/><Relationship Id="rId17" Target="../media/image48.png" Type="http://schemas.openxmlformats.org/officeDocument/2006/relationships/image"/><Relationship Id="rId18" Target="../media/image49.svg" Type="http://schemas.openxmlformats.org/officeDocument/2006/relationships/image"/><Relationship Id="rId19" Target="../media/image50.png" Type="http://schemas.openxmlformats.org/officeDocument/2006/relationships/image"/><Relationship Id="rId2" Target="../notesSlides/notesSlide10.xml" Type="http://schemas.openxmlformats.org/officeDocument/2006/relationships/notesSlide"/><Relationship Id="rId20" Target="../media/image51.svg" Type="http://schemas.openxmlformats.org/officeDocument/2006/relationships/image"/><Relationship Id="rId21" Target="../media/image52.png" Type="http://schemas.openxmlformats.org/officeDocument/2006/relationships/image"/><Relationship Id="rId3" Target="../media/image42.png" Type="http://schemas.openxmlformats.org/officeDocument/2006/relationships/image"/><Relationship Id="rId4" Target="../media/image43.svg" Type="http://schemas.openxmlformats.org/officeDocument/2006/relationships/image"/><Relationship Id="rId5" Target="../media/image44.png" Type="http://schemas.openxmlformats.org/officeDocument/2006/relationships/image"/><Relationship Id="rId6" Target="../media/image45.svg" Type="http://schemas.openxmlformats.org/officeDocument/2006/relationships/image"/><Relationship Id="rId7" Target="../media/image46.png" Type="http://schemas.openxmlformats.org/officeDocument/2006/relationships/image"/><Relationship Id="rId8" Target="../media/image47.svg" Type="http://schemas.openxmlformats.org/officeDocument/2006/relationships/image"/><Relationship Id="rId9" Target="../media/image1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.png" Type="http://schemas.openxmlformats.org/officeDocument/2006/relationships/image"/><Relationship Id="rId11" Target="../media/image11.png" Type="http://schemas.openxmlformats.org/officeDocument/2006/relationships/image"/><Relationship Id="rId12" Target="../media/image12.svg" Type="http://schemas.openxmlformats.org/officeDocument/2006/relationships/image"/><Relationship Id="rId13" Target="../media/image25.png" Type="http://schemas.openxmlformats.org/officeDocument/2006/relationships/image"/><Relationship Id="rId14" Target="../media/image26.svg" Type="http://schemas.openxmlformats.org/officeDocument/2006/relationships/image"/><Relationship Id="rId15" Target="../media/image27.png" Type="http://schemas.openxmlformats.org/officeDocument/2006/relationships/image"/><Relationship Id="rId16" Target="../media/image28.svg" Type="http://schemas.openxmlformats.org/officeDocument/2006/relationships/image"/><Relationship Id="rId2" Target="../notesSlides/notesSlide11.xml" Type="http://schemas.openxmlformats.org/officeDocument/2006/relationships/notesSlide"/><Relationship Id="rId3" Target="../media/image42.png" Type="http://schemas.openxmlformats.org/officeDocument/2006/relationships/image"/><Relationship Id="rId4" Target="../media/image43.svg" Type="http://schemas.openxmlformats.org/officeDocument/2006/relationships/image"/><Relationship Id="rId5" Target="../media/image44.png" Type="http://schemas.openxmlformats.org/officeDocument/2006/relationships/image"/><Relationship Id="rId6" Target="../media/image45.svg" Type="http://schemas.openxmlformats.org/officeDocument/2006/relationships/image"/><Relationship Id="rId7" Target="../media/image46.png" Type="http://schemas.openxmlformats.org/officeDocument/2006/relationships/image"/><Relationship Id="rId8" Target="../media/image47.svg" Type="http://schemas.openxmlformats.org/officeDocument/2006/relationships/image"/><Relationship Id="rId9" Target="../media/image1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.png" Type="http://schemas.openxmlformats.org/officeDocument/2006/relationships/image"/><Relationship Id="rId11" Target="../media/image11.png" Type="http://schemas.openxmlformats.org/officeDocument/2006/relationships/image"/><Relationship Id="rId12" Target="../media/image12.svg" Type="http://schemas.openxmlformats.org/officeDocument/2006/relationships/image"/><Relationship Id="rId13" Target="../media/image29.png" Type="http://schemas.openxmlformats.org/officeDocument/2006/relationships/image"/><Relationship Id="rId14" Target="../media/image30.svg" Type="http://schemas.openxmlformats.org/officeDocument/2006/relationships/image"/><Relationship Id="rId15" Target="../media/image31.png" Type="http://schemas.openxmlformats.org/officeDocument/2006/relationships/image"/><Relationship Id="rId16" Target="../media/image32.svg" Type="http://schemas.openxmlformats.org/officeDocument/2006/relationships/image"/><Relationship Id="rId2" Target="../notesSlides/notesSlide12.xml" Type="http://schemas.openxmlformats.org/officeDocument/2006/relationships/notesSlide"/><Relationship Id="rId3" Target="../media/image42.png" Type="http://schemas.openxmlformats.org/officeDocument/2006/relationships/image"/><Relationship Id="rId4" Target="../media/image43.svg" Type="http://schemas.openxmlformats.org/officeDocument/2006/relationships/image"/><Relationship Id="rId5" Target="../media/image44.png" Type="http://schemas.openxmlformats.org/officeDocument/2006/relationships/image"/><Relationship Id="rId6" Target="../media/image45.svg" Type="http://schemas.openxmlformats.org/officeDocument/2006/relationships/image"/><Relationship Id="rId7" Target="../media/image46.png" Type="http://schemas.openxmlformats.org/officeDocument/2006/relationships/image"/><Relationship Id="rId8" Target="../media/image47.svg" Type="http://schemas.openxmlformats.org/officeDocument/2006/relationships/image"/><Relationship Id="rId9" Target="../media/image1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.png" Type="http://schemas.openxmlformats.org/officeDocument/2006/relationships/image"/><Relationship Id="rId11" Target="../media/image11.png" Type="http://schemas.openxmlformats.org/officeDocument/2006/relationships/image"/><Relationship Id="rId12" Target="../media/image12.svg" Type="http://schemas.openxmlformats.org/officeDocument/2006/relationships/image"/><Relationship Id="rId13" Target="../media/image23.png" Type="http://schemas.openxmlformats.org/officeDocument/2006/relationships/image"/><Relationship Id="rId14" Target="../media/image57.png" Type="http://schemas.openxmlformats.org/officeDocument/2006/relationships/image"/><Relationship Id="rId2" Target="../notesSlides/notesSlide13.xml" Type="http://schemas.openxmlformats.org/officeDocument/2006/relationships/notesSlide"/><Relationship Id="rId3" Target="../media/image42.png" Type="http://schemas.openxmlformats.org/officeDocument/2006/relationships/image"/><Relationship Id="rId4" Target="../media/image43.svg" Type="http://schemas.openxmlformats.org/officeDocument/2006/relationships/image"/><Relationship Id="rId5" Target="../media/image44.png" Type="http://schemas.openxmlformats.org/officeDocument/2006/relationships/image"/><Relationship Id="rId6" Target="../media/image45.svg" Type="http://schemas.openxmlformats.org/officeDocument/2006/relationships/image"/><Relationship Id="rId7" Target="../media/image46.png" Type="http://schemas.openxmlformats.org/officeDocument/2006/relationships/image"/><Relationship Id="rId8" Target="../media/image47.svg" Type="http://schemas.openxmlformats.org/officeDocument/2006/relationships/image"/><Relationship Id="rId9" Target="../media/image1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.png" Type="http://schemas.openxmlformats.org/officeDocument/2006/relationships/image"/><Relationship Id="rId11" Target="../media/image13.png" Type="http://schemas.openxmlformats.org/officeDocument/2006/relationships/image"/><Relationship Id="rId12" Target="../media/image14.svg" Type="http://schemas.openxmlformats.org/officeDocument/2006/relationships/image"/><Relationship Id="rId13" Target="../media/image25.png" Type="http://schemas.openxmlformats.org/officeDocument/2006/relationships/image"/><Relationship Id="rId14" Target="../media/image26.svg" Type="http://schemas.openxmlformats.org/officeDocument/2006/relationships/image"/><Relationship Id="rId15" Target="../media/image27.png" Type="http://schemas.openxmlformats.org/officeDocument/2006/relationships/image"/><Relationship Id="rId16" Target="../media/image28.svg" Type="http://schemas.openxmlformats.org/officeDocument/2006/relationships/image"/><Relationship Id="rId17" Target="../media/image29.png" Type="http://schemas.openxmlformats.org/officeDocument/2006/relationships/image"/><Relationship Id="rId18" Target="../media/image30.svg" Type="http://schemas.openxmlformats.org/officeDocument/2006/relationships/image"/><Relationship Id="rId19" Target="../media/image23.png" Type="http://schemas.openxmlformats.org/officeDocument/2006/relationships/image"/><Relationship Id="rId2" Target="../notesSlides/notesSlide14.xml" Type="http://schemas.openxmlformats.org/officeDocument/2006/relationships/notesSlide"/><Relationship Id="rId20" Target="../media/image57.png" Type="http://schemas.openxmlformats.org/officeDocument/2006/relationships/image"/><Relationship Id="rId21" Target="../media/image31.png" Type="http://schemas.openxmlformats.org/officeDocument/2006/relationships/image"/><Relationship Id="rId22" Target="../media/image32.svg" Type="http://schemas.openxmlformats.org/officeDocument/2006/relationships/image"/><Relationship Id="rId3" Target="../media/image42.png" Type="http://schemas.openxmlformats.org/officeDocument/2006/relationships/image"/><Relationship Id="rId4" Target="../media/image43.svg" Type="http://schemas.openxmlformats.org/officeDocument/2006/relationships/image"/><Relationship Id="rId5" Target="../media/image44.png" Type="http://schemas.openxmlformats.org/officeDocument/2006/relationships/image"/><Relationship Id="rId6" Target="../media/image45.svg" Type="http://schemas.openxmlformats.org/officeDocument/2006/relationships/image"/><Relationship Id="rId7" Target="../media/image46.png" Type="http://schemas.openxmlformats.org/officeDocument/2006/relationships/image"/><Relationship Id="rId8" Target="../media/image47.svg" Type="http://schemas.openxmlformats.org/officeDocument/2006/relationships/image"/><Relationship Id="rId9" Target="../media/image1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2.svg" Type="http://schemas.openxmlformats.org/officeDocument/2006/relationships/image"/><Relationship Id="rId11" Target="../media/image1.png" Type="http://schemas.openxmlformats.org/officeDocument/2006/relationships/image"/><Relationship Id="rId12" Target="../media/image2.png" Type="http://schemas.openxmlformats.org/officeDocument/2006/relationships/image"/><Relationship Id="rId13" Target="../media/image24.png" Type="http://schemas.openxmlformats.org/officeDocument/2006/relationships/image"/><Relationship Id="rId14" Target="../media/image58.png" Type="http://schemas.openxmlformats.org/officeDocument/2006/relationships/image"/><Relationship Id="rId15" Target="../media/image59.svg" Type="http://schemas.openxmlformats.org/officeDocument/2006/relationships/image"/><Relationship Id="rId16" Target="../media/image11.png" Type="http://schemas.openxmlformats.org/officeDocument/2006/relationships/image"/><Relationship Id="rId17" Target="../media/image12.svg" Type="http://schemas.openxmlformats.org/officeDocument/2006/relationships/image"/><Relationship Id="rId18" Target="../media/image60.png" Type="http://schemas.openxmlformats.org/officeDocument/2006/relationships/image"/><Relationship Id="rId19" Target="../media/image61.svg" Type="http://schemas.openxmlformats.org/officeDocument/2006/relationships/image"/><Relationship Id="rId2" Target="../notesSlides/notesSlide15.xml" Type="http://schemas.openxmlformats.org/officeDocument/2006/relationships/notesSlide"/><Relationship Id="rId20" Target="../media/image23.png" Type="http://schemas.openxmlformats.org/officeDocument/2006/relationships/image"/><Relationship Id="rId21" Target="../media/image62.png" Type="http://schemas.openxmlformats.org/officeDocument/2006/relationships/image"/><Relationship Id="rId22" Target="../media/image63.svg" Type="http://schemas.openxmlformats.org/officeDocument/2006/relationships/image"/><Relationship Id="rId3" Target="../media/image42.png" Type="http://schemas.openxmlformats.org/officeDocument/2006/relationships/image"/><Relationship Id="rId4" Target="../media/image43.svg" Type="http://schemas.openxmlformats.org/officeDocument/2006/relationships/image"/><Relationship Id="rId5" Target="../media/image44.png" Type="http://schemas.openxmlformats.org/officeDocument/2006/relationships/image"/><Relationship Id="rId6" Target="../media/image45.svg" Type="http://schemas.openxmlformats.org/officeDocument/2006/relationships/image"/><Relationship Id="rId7" Target="../media/image46.png" Type="http://schemas.openxmlformats.org/officeDocument/2006/relationships/image"/><Relationship Id="rId8" Target="../media/image47.svg" Type="http://schemas.openxmlformats.org/officeDocument/2006/relationships/image"/><Relationship Id="rId9" Target="../media/image31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.svg" Type="http://schemas.openxmlformats.org/officeDocument/2006/relationships/image"/><Relationship Id="rId11" Target="../media/image66.png" Type="http://schemas.openxmlformats.org/officeDocument/2006/relationships/image"/><Relationship Id="rId12" Target="../media/image67.svg" Type="http://schemas.openxmlformats.org/officeDocument/2006/relationships/image"/><Relationship Id="rId13" Target="../media/image68.png" Type="http://schemas.openxmlformats.org/officeDocument/2006/relationships/image"/><Relationship Id="rId14" Target="../media/image69.svg" Type="http://schemas.openxmlformats.org/officeDocument/2006/relationships/image"/><Relationship Id="rId15" Target="../media/image70.png" Type="http://schemas.openxmlformats.org/officeDocument/2006/relationships/image"/><Relationship Id="rId16" Target="../media/image71.svg" Type="http://schemas.openxmlformats.org/officeDocument/2006/relationships/image"/><Relationship Id="rId17" Target="../media/image72.png" Type="http://schemas.openxmlformats.org/officeDocument/2006/relationships/image"/><Relationship Id="rId18" Target="../media/image73.svg" Type="http://schemas.openxmlformats.org/officeDocument/2006/relationships/image"/><Relationship Id="rId19" Target="../media/image74.png" Type="http://schemas.openxmlformats.org/officeDocument/2006/relationships/image"/><Relationship Id="rId2" Target="../notesSlides/notesSlide16.xml" Type="http://schemas.openxmlformats.org/officeDocument/2006/relationships/notesSlide"/><Relationship Id="rId20" Target="../media/image75.svg" Type="http://schemas.openxmlformats.org/officeDocument/2006/relationships/image"/><Relationship Id="rId21" Target="../media/image76.png" Type="http://schemas.openxmlformats.org/officeDocument/2006/relationships/image"/><Relationship Id="rId22" Target="../media/image77.svg" Type="http://schemas.openxmlformats.org/officeDocument/2006/relationships/image"/><Relationship Id="rId23" Target="../media/image78.png" Type="http://schemas.openxmlformats.org/officeDocument/2006/relationships/image"/><Relationship Id="rId24" Target="../media/image79.svg" Type="http://schemas.openxmlformats.org/officeDocument/2006/relationships/image"/><Relationship Id="rId25" Target="../media/image80.png" Type="http://schemas.openxmlformats.org/officeDocument/2006/relationships/image"/><Relationship Id="rId26" Target="../media/image81.png" Type="http://schemas.openxmlformats.org/officeDocument/2006/relationships/image"/><Relationship Id="rId27" Target="../media/image82.svg" Type="http://schemas.openxmlformats.org/officeDocument/2006/relationships/image"/><Relationship Id="rId28" Target="../media/image83.png" Type="http://schemas.openxmlformats.org/officeDocument/2006/relationships/image"/><Relationship Id="rId29" Target="../media/image84.svg" Type="http://schemas.openxmlformats.org/officeDocument/2006/relationships/image"/><Relationship Id="rId3" Target="../media/image1.png" Type="http://schemas.openxmlformats.org/officeDocument/2006/relationships/image"/><Relationship Id="rId30" Target="../media/image48.png" Type="http://schemas.openxmlformats.org/officeDocument/2006/relationships/image"/><Relationship Id="rId31" Target="../media/image49.svg" Type="http://schemas.openxmlformats.org/officeDocument/2006/relationships/image"/><Relationship Id="rId32" Target="../media/image85.png" Type="http://schemas.openxmlformats.org/officeDocument/2006/relationships/image"/><Relationship Id="rId33" Target="../media/image86.svg" Type="http://schemas.openxmlformats.org/officeDocument/2006/relationships/image"/><Relationship Id="rId34" Target="../media/image52.png" Type="http://schemas.openxmlformats.org/officeDocument/2006/relationships/image"/><Relationship Id="rId4" Target="../media/image2.png" Type="http://schemas.openxmlformats.org/officeDocument/2006/relationships/image"/><Relationship Id="rId5" Target="../media/image42.png" Type="http://schemas.openxmlformats.org/officeDocument/2006/relationships/image"/><Relationship Id="rId6" Target="../media/image43.svg" Type="http://schemas.openxmlformats.org/officeDocument/2006/relationships/image"/><Relationship Id="rId7" Target="../media/image64.png" Type="http://schemas.openxmlformats.org/officeDocument/2006/relationships/image"/><Relationship Id="rId8" Target="../media/image65.svg" Type="http://schemas.openxmlformats.org/officeDocument/2006/relationships/image"/><Relationship Id="rId9" Target="../media/image1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7.svg" Type="http://schemas.openxmlformats.org/officeDocument/2006/relationships/image"/><Relationship Id="rId11" Target="../media/image68.png" Type="http://schemas.openxmlformats.org/officeDocument/2006/relationships/image"/><Relationship Id="rId12" Target="../media/image69.svg" Type="http://schemas.openxmlformats.org/officeDocument/2006/relationships/image"/><Relationship Id="rId13" Target="../media/image70.png" Type="http://schemas.openxmlformats.org/officeDocument/2006/relationships/image"/><Relationship Id="rId14" Target="../media/image71.svg" Type="http://schemas.openxmlformats.org/officeDocument/2006/relationships/image"/><Relationship Id="rId15" Target="../media/image72.png" Type="http://schemas.openxmlformats.org/officeDocument/2006/relationships/image"/><Relationship Id="rId16" Target="../media/image73.svg" Type="http://schemas.openxmlformats.org/officeDocument/2006/relationships/image"/><Relationship Id="rId17" Target="../media/image74.png" Type="http://schemas.openxmlformats.org/officeDocument/2006/relationships/image"/><Relationship Id="rId18" Target="../media/image75.svg" Type="http://schemas.openxmlformats.org/officeDocument/2006/relationships/image"/><Relationship Id="rId19" Target="../media/image76.png" Type="http://schemas.openxmlformats.org/officeDocument/2006/relationships/image"/><Relationship Id="rId2" Target="../notesSlides/notesSlide17.xml" Type="http://schemas.openxmlformats.org/officeDocument/2006/relationships/notesSlide"/><Relationship Id="rId20" Target="../media/image77.svg" Type="http://schemas.openxmlformats.org/officeDocument/2006/relationships/image"/><Relationship Id="rId21" Target="../media/image78.png" Type="http://schemas.openxmlformats.org/officeDocument/2006/relationships/image"/><Relationship Id="rId22" Target="../media/image79.svg" Type="http://schemas.openxmlformats.org/officeDocument/2006/relationships/image"/><Relationship Id="rId23" Target="../media/image80.png" Type="http://schemas.openxmlformats.org/officeDocument/2006/relationships/image"/><Relationship Id="rId24" Target="../media/image81.png" Type="http://schemas.openxmlformats.org/officeDocument/2006/relationships/image"/><Relationship Id="rId25" Target="../media/image82.svg" Type="http://schemas.openxmlformats.org/officeDocument/2006/relationships/image"/><Relationship Id="rId26" Target="../media/image83.png" Type="http://schemas.openxmlformats.org/officeDocument/2006/relationships/image"/><Relationship Id="rId27" Target="../media/image84.svg" Type="http://schemas.openxmlformats.org/officeDocument/2006/relationships/image"/><Relationship Id="rId28" Target="../media/image48.png" Type="http://schemas.openxmlformats.org/officeDocument/2006/relationships/image"/><Relationship Id="rId29" Target="../media/image49.svg" Type="http://schemas.openxmlformats.org/officeDocument/2006/relationships/image"/><Relationship Id="rId3" Target="../media/image1.png" Type="http://schemas.openxmlformats.org/officeDocument/2006/relationships/image"/><Relationship Id="rId30" Target="../media/image85.png" Type="http://schemas.openxmlformats.org/officeDocument/2006/relationships/image"/><Relationship Id="rId31" Target="../media/image86.svg" Type="http://schemas.openxmlformats.org/officeDocument/2006/relationships/image"/><Relationship Id="rId32" Target="../media/image52.png" Type="http://schemas.openxmlformats.org/officeDocument/2006/relationships/image"/><Relationship Id="rId33" Target="../media/image13.png" Type="http://schemas.openxmlformats.org/officeDocument/2006/relationships/image"/><Relationship Id="rId34" Target="../media/image14.svg" Type="http://schemas.openxmlformats.org/officeDocument/2006/relationships/image"/><Relationship Id="rId4" Target="../media/image2.png" Type="http://schemas.openxmlformats.org/officeDocument/2006/relationships/image"/><Relationship Id="rId5" Target="../media/image42.png" Type="http://schemas.openxmlformats.org/officeDocument/2006/relationships/image"/><Relationship Id="rId6" Target="../media/image43.svg" Type="http://schemas.openxmlformats.org/officeDocument/2006/relationships/image"/><Relationship Id="rId7" Target="../media/image64.png" Type="http://schemas.openxmlformats.org/officeDocument/2006/relationships/image"/><Relationship Id="rId8" Target="../media/image65.svg" Type="http://schemas.openxmlformats.org/officeDocument/2006/relationships/image"/><Relationship Id="rId9" Target="../media/image66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7.svg" Type="http://schemas.openxmlformats.org/officeDocument/2006/relationships/image"/><Relationship Id="rId11" Target="../media/image40.png" Type="http://schemas.openxmlformats.org/officeDocument/2006/relationships/image"/><Relationship Id="rId12" Target="../media/image41.svg" Type="http://schemas.openxmlformats.org/officeDocument/2006/relationships/image"/><Relationship Id="rId13" Target="https://youtu.be/16VcgyjPTvM" TargetMode="External" Type="http://schemas.openxmlformats.org/officeDocument/2006/relationships/hyperlink"/><Relationship Id="rId2" Target="../notesSlides/notesSlide18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42.png" Type="http://schemas.openxmlformats.org/officeDocument/2006/relationships/image"/><Relationship Id="rId6" Target="../media/image43.svg" Type="http://schemas.openxmlformats.org/officeDocument/2006/relationships/image"/><Relationship Id="rId7" Target="../media/image44.png" Type="http://schemas.openxmlformats.org/officeDocument/2006/relationships/image"/><Relationship Id="rId8" Target="../media/image45.svg" Type="http://schemas.openxmlformats.org/officeDocument/2006/relationships/image"/><Relationship Id="rId9" Target="../media/image46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1.svg" Type="http://schemas.openxmlformats.org/officeDocument/2006/relationships/image"/><Relationship Id="rId11" Target="../media/image42.png" Type="http://schemas.openxmlformats.org/officeDocument/2006/relationships/image"/><Relationship Id="rId12" Target="../media/image43.svg" Type="http://schemas.openxmlformats.org/officeDocument/2006/relationships/image"/><Relationship Id="rId13" Target="../media/image44.png" Type="http://schemas.openxmlformats.org/officeDocument/2006/relationships/image"/><Relationship Id="rId14" Target="../media/image45.svg" Type="http://schemas.openxmlformats.org/officeDocument/2006/relationships/image"/><Relationship Id="rId15" Target="../media/image46.png" Type="http://schemas.openxmlformats.org/officeDocument/2006/relationships/image"/><Relationship Id="rId16" Target="../media/image47.svg" Type="http://schemas.openxmlformats.org/officeDocument/2006/relationships/image"/><Relationship Id="rId2" Target="../notesSlides/notesSlide19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4.png" Type="http://schemas.openxmlformats.org/officeDocument/2006/relationships/image"/><Relationship Id="rId6" Target="../media/image35.svg" Type="http://schemas.openxmlformats.org/officeDocument/2006/relationships/image"/><Relationship Id="rId7" Target="../media/image36.png" Type="http://schemas.openxmlformats.org/officeDocument/2006/relationships/image"/><Relationship Id="rId8" Target="../media/image37.svg" Type="http://schemas.openxmlformats.org/officeDocument/2006/relationships/image"/><Relationship Id="rId9" Target="../media/image40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7.svg" Type="http://schemas.openxmlformats.org/officeDocument/2006/relationships/image"/><Relationship Id="rId11" Target="../media/image87.png" Type="http://schemas.openxmlformats.org/officeDocument/2006/relationships/image"/><Relationship Id="rId12" Target="../media/image88.svg" Type="http://schemas.openxmlformats.org/officeDocument/2006/relationships/image"/><Relationship Id="rId13" Target="../media/image89.png" Type="http://schemas.openxmlformats.org/officeDocument/2006/relationships/image"/><Relationship Id="rId14" Target="../media/image90.svg" Type="http://schemas.openxmlformats.org/officeDocument/2006/relationships/image"/><Relationship Id="rId15" Target="../media/image91.png" Type="http://schemas.openxmlformats.org/officeDocument/2006/relationships/image"/><Relationship Id="rId16" Target="../media/image92.svg" Type="http://schemas.openxmlformats.org/officeDocument/2006/relationships/image"/><Relationship Id="rId2" Target="../notesSlides/notesSlide20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42.png" Type="http://schemas.openxmlformats.org/officeDocument/2006/relationships/image"/><Relationship Id="rId6" Target="../media/image43.svg" Type="http://schemas.openxmlformats.org/officeDocument/2006/relationships/image"/><Relationship Id="rId7" Target="../media/image64.png" Type="http://schemas.openxmlformats.org/officeDocument/2006/relationships/image"/><Relationship Id="rId8" Target="../media/image65.svg" Type="http://schemas.openxmlformats.org/officeDocument/2006/relationships/image"/><Relationship Id="rId9" Target="../media/image46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7.svg" Type="http://schemas.openxmlformats.org/officeDocument/2006/relationships/image"/><Relationship Id="rId11" Target="../media/image13.png" Type="http://schemas.openxmlformats.org/officeDocument/2006/relationships/image"/><Relationship Id="rId12" Target="../media/image14.svg" Type="http://schemas.openxmlformats.org/officeDocument/2006/relationships/image"/><Relationship Id="rId13" Target="../media/image87.png" Type="http://schemas.openxmlformats.org/officeDocument/2006/relationships/image"/><Relationship Id="rId14" Target="../media/image88.svg" Type="http://schemas.openxmlformats.org/officeDocument/2006/relationships/image"/><Relationship Id="rId15" Target="../media/image89.png" Type="http://schemas.openxmlformats.org/officeDocument/2006/relationships/image"/><Relationship Id="rId16" Target="../media/image90.svg" Type="http://schemas.openxmlformats.org/officeDocument/2006/relationships/image"/><Relationship Id="rId17" Target="../media/image91.png" Type="http://schemas.openxmlformats.org/officeDocument/2006/relationships/image"/><Relationship Id="rId18" Target="../media/image92.svg" Type="http://schemas.openxmlformats.org/officeDocument/2006/relationships/image"/><Relationship Id="rId2" Target="../notesSlides/notesSlide21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42.png" Type="http://schemas.openxmlformats.org/officeDocument/2006/relationships/image"/><Relationship Id="rId6" Target="../media/image43.svg" Type="http://schemas.openxmlformats.org/officeDocument/2006/relationships/image"/><Relationship Id="rId7" Target="../media/image64.png" Type="http://schemas.openxmlformats.org/officeDocument/2006/relationships/image"/><Relationship Id="rId8" Target="../media/image65.svg" Type="http://schemas.openxmlformats.org/officeDocument/2006/relationships/image"/><Relationship Id="rId9" Target="../media/image46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1.svg" Type="http://schemas.openxmlformats.org/officeDocument/2006/relationships/image"/><Relationship Id="rId11" Target="../media/image23.png" Type="http://schemas.openxmlformats.org/officeDocument/2006/relationships/image"/><Relationship Id="rId12" Target="../media/image31.png" Type="http://schemas.openxmlformats.org/officeDocument/2006/relationships/image"/><Relationship Id="rId13" Target="../media/image32.svg" Type="http://schemas.openxmlformats.org/officeDocument/2006/relationships/image"/><Relationship Id="rId14" Target="../media/image52.png" Type="http://schemas.openxmlformats.org/officeDocument/2006/relationships/image"/><Relationship Id="rId15" Target="../media/image93.png" Type="http://schemas.openxmlformats.org/officeDocument/2006/relationships/image"/><Relationship Id="rId16" Target="../media/image94.svg" Type="http://schemas.openxmlformats.org/officeDocument/2006/relationships/image"/><Relationship Id="rId2" Target="../notesSlides/notesSlide22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17.png" Type="http://schemas.openxmlformats.org/officeDocument/2006/relationships/image"/><Relationship Id="rId6" Target="../media/image18.svg" Type="http://schemas.openxmlformats.org/officeDocument/2006/relationships/image"/><Relationship Id="rId7" Target="../media/image48.png" Type="http://schemas.openxmlformats.org/officeDocument/2006/relationships/image"/><Relationship Id="rId8" Target="../media/image49.svg" Type="http://schemas.openxmlformats.org/officeDocument/2006/relationships/image"/><Relationship Id="rId9" Target="../media/image50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3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17.png" Type="http://schemas.openxmlformats.org/officeDocument/2006/relationships/image"/><Relationship Id="rId6" Target="../media/image18.sv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4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17.png" Type="http://schemas.openxmlformats.org/officeDocument/2006/relationships/image"/><Relationship Id="rId6" Target="../media/image18.svg" Type="http://schemas.openxmlformats.org/officeDocument/2006/relationships/image"/><Relationship Id="rId7" Target="../media/image95.png" Type="http://schemas.openxmlformats.org/officeDocument/2006/relationships/image"/><Relationship Id="rId8" Target="../media/image96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png" Type="http://schemas.openxmlformats.org/officeDocument/2006/relationships/image"/><Relationship Id="rId11" Target="../media/image18.svg" Type="http://schemas.openxmlformats.org/officeDocument/2006/relationships/image"/><Relationship Id="rId12" Target="../media/image19.png" Type="http://schemas.openxmlformats.org/officeDocument/2006/relationships/image"/><Relationship Id="rId13" Target="../media/image20.svg" Type="http://schemas.openxmlformats.org/officeDocument/2006/relationships/image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Relationship Id="rId6" Target="../media/image13.png" Type="http://schemas.openxmlformats.org/officeDocument/2006/relationships/image"/><Relationship Id="rId7" Target="../media/image14.svg" Type="http://schemas.openxmlformats.org/officeDocument/2006/relationships/image"/><Relationship Id="rId8" Target="../media/image15.png" Type="http://schemas.openxmlformats.org/officeDocument/2006/relationships/image"/><Relationship Id="rId9" Target="../media/image16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.png" Type="http://schemas.openxmlformats.org/officeDocument/2006/relationships/image"/><Relationship Id="rId11" Target="../media/image25.png" Type="http://schemas.openxmlformats.org/officeDocument/2006/relationships/image"/><Relationship Id="rId12" Target="../media/image26.svg" Type="http://schemas.openxmlformats.org/officeDocument/2006/relationships/image"/><Relationship Id="rId13" Target="../media/image27.png" Type="http://schemas.openxmlformats.org/officeDocument/2006/relationships/image"/><Relationship Id="rId14" Target="../media/image28.svg" Type="http://schemas.openxmlformats.org/officeDocument/2006/relationships/image"/><Relationship Id="rId15" Target="../media/image29.png" Type="http://schemas.openxmlformats.org/officeDocument/2006/relationships/image"/><Relationship Id="rId16" Target="../media/image30.svg" Type="http://schemas.openxmlformats.org/officeDocument/2006/relationships/image"/><Relationship Id="rId17" Target="../media/image31.png" Type="http://schemas.openxmlformats.org/officeDocument/2006/relationships/image"/><Relationship Id="rId18" Target="../media/image32.svg" Type="http://schemas.openxmlformats.org/officeDocument/2006/relationships/image"/><Relationship Id="rId19" Target="../media/image33.png" Type="http://schemas.openxmlformats.org/officeDocument/2006/relationships/image"/><Relationship Id="rId2" Target="../notesSlides/notesSlide1.xml" Type="http://schemas.openxmlformats.org/officeDocument/2006/relationships/notesSlide"/><Relationship Id="rId3" Target="../media/image19.png" Type="http://schemas.openxmlformats.org/officeDocument/2006/relationships/image"/><Relationship Id="rId4" Target="../media/image20.svg" Type="http://schemas.openxmlformats.org/officeDocument/2006/relationships/image"/><Relationship Id="rId5" Target="../media/image21.png" Type="http://schemas.openxmlformats.org/officeDocument/2006/relationships/image"/><Relationship Id="rId6" Target="../media/image22.svg" Type="http://schemas.openxmlformats.org/officeDocument/2006/relationships/image"/><Relationship Id="rId7" Target="../media/image23.png" Type="http://schemas.openxmlformats.org/officeDocument/2006/relationships/image"/><Relationship Id="rId8" Target="../media/image24.png" Type="http://schemas.openxmlformats.org/officeDocument/2006/relationships/image"/><Relationship Id="rId9" Target="../media/image1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4.png" Type="http://schemas.openxmlformats.org/officeDocument/2006/relationships/image"/><Relationship Id="rId11" Target="../media/image29.png" Type="http://schemas.openxmlformats.org/officeDocument/2006/relationships/image"/><Relationship Id="rId12" Target="../media/image30.svg" Type="http://schemas.openxmlformats.org/officeDocument/2006/relationships/image"/><Relationship Id="rId2" Target="../notesSlides/notesSlide2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15.png" Type="http://schemas.openxmlformats.org/officeDocument/2006/relationships/image"/><Relationship Id="rId6" Target="../media/image16.svg" Type="http://schemas.openxmlformats.org/officeDocument/2006/relationships/image"/><Relationship Id="rId7" Target="../media/image21.png" Type="http://schemas.openxmlformats.org/officeDocument/2006/relationships/image"/><Relationship Id="rId8" Target="../media/image22.svg" Type="http://schemas.openxmlformats.org/officeDocument/2006/relationships/image"/><Relationship Id="rId9" Target="../media/image23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8.svg" Type="http://schemas.openxmlformats.org/officeDocument/2006/relationships/image"/><Relationship Id="rId11" Target="../media/image31.png" Type="http://schemas.openxmlformats.org/officeDocument/2006/relationships/image"/><Relationship Id="rId12" Target="../media/image32.svg" Type="http://schemas.openxmlformats.org/officeDocument/2006/relationships/image"/><Relationship Id="rId13" Target="../media/image33.png" Type="http://schemas.openxmlformats.org/officeDocument/2006/relationships/image"/><Relationship Id="rId2" Target="../notesSlides/notesSlide3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15.png" Type="http://schemas.openxmlformats.org/officeDocument/2006/relationships/image"/><Relationship Id="rId6" Target="../media/image16.svg" Type="http://schemas.openxmlformats.org/officeDocument/2006/relationships/image"/><Relationship Id="rId7" Target="../media/image25.png" Type="http://schemas.openxmlformats.org/officeDocument/2006/relationships/image"/><Relationship Id="rId8" Target="../media/image26.svg" Type="http://schemas.openxmlformats.org/officeDocument/2006/relationships/image"/><Relationship Id="rId9" Target="../media/image27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9.svg" Type="http://schemas.openxmlformats.org/officeDocument/2006/relationships/image"/><Relationship Id="rId11" Target="../media/image40.png" Type="http://schemas.openxmlformats.org/officeDocument/2006/relationships/image"/><Relationship Id="rId12" Target="../media/image41.svg" Type="http://schemas.openxmlformats.org/officeDocument/2006/relationships/image"/><Relationship Id="rId13" Target="../media/image42.png" Type="http://schemas.openxmlformats.org/officeDocument/2006/relationships/image"/><Relationship Id="rId14" Target="../media/image43.svg" Type="http://schemas.openxmlformats.org/officeDocument/2006/relationships/image"/><Relationship Id="rId15" Target="../media/image44.png" Type="http://schemas.openxmlformats.org/officeDocument/2006/relationships/image"/><Relationship Id="rId16" Target="../media/image45.svg" Type="http://schemas.openxmlformats.org/officeDocument/2006/relationships/image"/><Relationship Id="rId17" Target="../media/image46.png" Type="http://schemas.openxmlformats.org/officeDocument/2006/relationships/image"/><Relationship Id="rId18" Target="../media/image47.svg" Type="http://schemas.openxmlformats.org/officeDocument/2006/relationships/image"/><Relationship Id="rId19" Target="../media/image48.png" Type="http://schemas.openxmlformats.org/officeDocument/2006/relationships/image"/><Relationship Id="rId2" Target="../notesSlides/notesSlide4.xml" Type="http://schemas.openxmlformats.org/officeDocument/2006/relationships/notesSlide"/><Relationship Id="rId20" Target="../media/image49.svg" Type="http://schemas.openxmlformats.org/officeDocument/2006/relationships/imag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4.png" Type="http://schemas.openxmlformats.org/officeDocument/2006/relationships/image"/><Relationship Id="rId6" Target="../media/image35.svg" Type="http://schemas.openxmlformats.org/officeDocument/2006/relationships/image"/><Relationship Id="rId7" Target="../media/image36.png" Type="http://schemas.openxmlformats.org/officeDocument/2006/relationships/image"/><Relationship Id="rId8" Target="../media/image37.svg" Type="http://schemas.openxmlformats.org/officeDocument/2006/relationships/image"/><Relationship Id="rId9" Target="../media/image38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9.svg" Type="http://schemas.openxmlformats.org/officeDocument/2006/relationships/image"/><Relationship Id="rId11" Target="../media/image21.png" Type="http://schemas.openxmlformats.org/officeDocument/2006/relationships/image"/><Relationship Id="rId12" Target="../media/image22.svg" Type="http://schemas.openxmlformats.org/officeDocument/2006/relationships/image"/><Relationship Id="rId13" Target="../media/image1.png" Type="http://schemas.openxmlformats.org/officeDocument/2006/relationships/image"/><Relationship Id="rId14" Target="../media/image2.png" Type="http://schemas.openxmlformats.org/officeDocument/2006/relationships/image"/><Relationship Id="rId2" Target="../notesSlides/notesSlide5.xml" Type="http://schemas.openxmlformats.org/officeDocument/2006/relationships/notesSlide"/><Relationship Id="rId3" Target="../media/image42.png" Type="http://schemas.openxmlformats.org/officeDocument/2006/relationships/image"/><Relationship Id="rId4" Target="../media/image43.svg" Type="http://schemas.openxmlformats.org/officeDocument/2006/relationships/image"/><Relationship Id="rId5" Target="../media/image44.png" Type="http://schemas.openxmlformats.org/officeDocument/2006/relationships/image"/><Relationship Id="rId6" Target="../media/image45.svg" Type="http://schemas.openxmlformats.org/officeDocument/2006/relationships/image"/><Relationship Id="rId7" Target="../media/image46.png" Type="http://schemas.openxmlformats.org/officeDocument/2006/relationships/image"/><Relationship Id="rId8" Target="../media/image47.svg" Type="http://schemas.openxmlformats.org/officeDocument/2006/relationships/image"/><Relationship Id="rId9" Target="../media/image48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9.svg" Type="http://schemas.openxmlformats.org/officeDocument/2006/relationships/image"/><Relationship Id="rId11" Target="../media/image21.png" Type="http://schemas.openxmlformats.org/officeDocument/2006/relationships/image"/><Relationship Id="rId12" Target="../media/image22.svg" Type="http://schemas.openxmlformats.org/officeDocument/2006/relationships/image"/><Relationship Id="rId13" Target="../media/image13.png" Type="http://schemas.openxmlformats.org/officeDocument/2006/relationships/image"/><Relationship Id="rId14" Target="../media/image14.svg" Type="http://schemas.openxmlformats.org/officeDocument/2006/relationships/image"/><Relationship Id="rId15" Target="../media/image1.png" Type="http://schemas.openxmlformats.org/officeDocument/2006/relationships/image"/><Relationship Id="rId16" Target="../media/image2.png" Type="http://schemas.openxmlformats.org/officeDocument/2006/relationships/image"/><Relationship Id="rId2" Target="../notesSlides/notesSlide6.xml" Type="http://schemas.openxmlformats.org/officeDocument/2006/relationships/notesSlide"/><Relationship Id="rId3" Target="../media/image42.png" Type="http://schemas.openxmlformats.org/officeDocument/2006/relationships/image"/><Relationship Id="rId4" Target="../media/image43.svg" Type="http://schemas.openxmlformats.org/officeDocument/2006/relationships/image"/><Relationship Id="rId5" Target="../media/image44.png" Type="http://schemas.openxmlformats.org/officeDocument/2006/relationships/image"/><Relationship Id="rId6" Target="../media/image45.svg" Type="http://schemas.openxmlformats.org/officeDocument/2006/relationships/image"/><Relationship Id="rId7" Target="../media/image46.png" Type="http://schemas.openxmlformats.org/officeDocument/2006/relationships/image"/><Relationship Id="rId8" Target="../media/image47.svg" Type="http://schemas.openxmlformats.org/officeDocument/2006/relationships/image"/><Relationship Id="rId9" Target="../media/image4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A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624123" y="7535464"/>
            <a:ext cx="5477642" cy="3798945"/>
          </a:xfrm>
          <a:custGeom>
            <a:avLst/>
            <a:gdLst/>
            <a:ahLst/>
            <a:cxnLst/>
            <a:rect r="r" b="b" t="t" l="l"/>
            <a:pathLst>
              <a:path h="3798945" w="5477642">
                <a:moveTo>
                  <a:pt x="0" y="0"/>
                </a:moveTo>
                <a:lnTo>
                  <a:pt x="5477642" y="0"/>
                </a:lnTo>
                <a:lnTo>
                  <a:pt x="5477642" y="3798946"/>
                </a:lnTo>
                <a:lnTo>
                  <a:pt x="0" y="37989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585476" y="0"/>
            <a:ext cx="5702524" cy="4989709"/>
          </a:xfrm>
          <a:custGeom>
            <a:avLst/>
            <a:gdLst/>
            <a:ahLst/>
            <a:cxnLst/>
            <a:rect r="r" b="b" t="t" l="l"/>
            <a:pathLst>
              <a:path h="4989709" w="5702524">
                <a:moveTo>
                  <a:pt x="0" y="0"/>
                </a:moveTo>
                <a:lnTo>
                  <a:pt x="5702524" y="0"/>
                </a:lnTo>
                <a:lnTo>
                  <a:pt x="5702524" y="4989709"/>
                </a:lnTo>
                <a:lnTo>
                  <a:pt x="0" y="49897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0" y="5513162"/>
            <a:ext cx="5852435" cy="4579530"/>
          </a:xfrm>
          <a:custGeom>
            <a:avLst/>
            <a:gdLst/>
            <a:ahLst/>
            <a:cxnLst/>
            <a:rect r="r" b="b" t="t" l="l"/>
            <a:pathLst>
              <a:path h="4579530" w="5852435">
                <a:moveTo>
                  <a:pt x="5852435" y="0"/>
                </a:moveTo>
                <a:lnTo>
                  <a:pt x="0" y="0"/>
                </a:lnTo>
                <a:lnTo>
                  <a:pt x="0" y="4579530"/>
                </a:lnTo>
                <a:lnTo>
                  <a:pt x="5852435" y="4579530"/>
                </a:lnTo>
                <a:lnTo>
                  <a:pt x="585243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2139283" y="6246621"/>
            <a:ext cx="1573868" cy="1035892"/>
          </a:xfrm>
          <a:custGeom>
            <a:avLst/>
            <a:gdLst/>
            <a:ahLst/>
            <a:cxnLst/>
            <a:rect r="r" b="b" t="t" l="l"/>
            <a:pathLst>
              <a:path h="1035892" w="1573868">
                <a:moveTo>
                  <a:pt x="1573869" y="0"/>
                </a:moveTo>
                <a:lnTo>
                  <a:pt x="0" y="0"/>
                </a:lnTo>
                <a:lnTo>
                  <a:pt x="0" y="1035891"/>
                </a:lnTo>
                <a:lnTo>
                  <a:pt x="1573869" y="1035891"/>
                </a:lnTo>
                <a:lnTo>
                  <a:pt x="1573869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532745" y="0"/>
            <a:ext cx="6963550" cy="5788451"/>
          </a:xfrm>
          <a:custGeom>
            <a:avLst/>
            <a:gdLst/>
            <a:ahLst/>
            <a:cxnLst/>
            <a:rect r="r" b="b" t="t" l="l"/>
            <a:pathLst>
              <a:path h="5788451" w="6963550">
                <a:moveTo>
                  <a:pt x="0" y="0"/>
                </a:moveTo>
                <a:lnTo>
                  <a:pt x="6963550" y="0"/>
                </a:lnTo>
                <a:lnTo>
                  <a:pt x="6963550" y="5788451"/>
                </a:lnTo>
                <a:lnTo>
                  <a:pt x="0" y="57884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3052786" y="1595194"/>
            <a:ext cx="6091214" cy="17040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77"/>
              </a:lnSpc>
              <a:spcBef>
                <a:spcPct val="0"/>
              </a:spcBef>
            </a:pPr>
            <a:r>
              <a:rPr lang="en-US" sz="4912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What happens with my food waste?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895342" y="9163050"/>
            <a:ext cx="7152697" cy="7310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907"/>
              </a:lnSpc>
            </a:pPr>
            <a:r>
              <a:rPr lang="en-US" sz="421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KS2 Lesson - Lesson 3 of 3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A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9394" y="7558679"/>
            <a:ext cx="1818612" cy="2693532"/>
            <a:chOff x="0" y="0"/>
            <a:chExt cx="2424816" cy="359137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525517"/>
              <a:ext cx="2424816" cy="3065860"/>
            </a:xfrm>
            <a:custGeom>
              <a:avLst/>
              <a:gdLst/>
              <a:ahLst/>
              <a:cxnLst/>
              <a:rect r="r" b="b" t="t" l="l"/>
              <a:pathLst>
                <a:path h="3065860" w="2424816">
                  <a:moveTo>
                    <a:pt x="0" y="0"/>
                  </a:moveTo>
                  <a:lnTo>
                    <a:pt x="2424816" y="0"/>
                  </a:lnTo>
                  <a:lnTo>
                    <a:pt x="2424816" y="3065859"/>
                  </a:lnTo>
                  <a:lnTo>
                    <a:pt x="0" y="30658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996325" y="1229143"/>
              <a:ext cx="884604" cy="622439"/>
            </a:xfrm>
            <a:custGeom>
              <a:avLst/>
              <a:gdLst/>
              <a:ahLst/>
              <a:cxnLst/>
              <a:rect r="r" b="b" t="t" l="l"/>
              <a:pathLst>
                <a:path h="622439" w="884604">
                  <a:moveTo>
                    <a:pt x="0" y="0"/>
                  </a:moveTo>
                  <a:lnTo>
                    <a:pt x="884604" y="0"/>
                  </a:lnTo>
                  <a:lnTo>
                    <a:pt x="884604" y="622439"/>
                  </a:lnTo>
                  <a:lnTo>
                    <a:pt x="0" y="6224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-140674">
              <a:off x="407104" y="38019"/>
              <a:ext cx="1884028" cy="1236607"/>
            </a:xfrm>
            <a:custGeom>
              <a:avLst/>
              <a:gdLst/>
              <a:ahLst/>
              <a:cxnLst/>
              <a:rect r="r" b="b" t="t" l="l"/>
              <a:pathLst>
                <a:path h="1236607" w="1884028">
                  <a:moveTo>
                    <a:pt x="0" y="0"/>
                  </a:moveTo>
                  <a:lnTo>
                    <a:pt x="1884028" y="0"/>
                  </a:lnTo>
                  <a:lnTo>
                    <a:pt x="1884028" y="1236607"/>
                  </a:lnTo>
                  <a:lnTo>
                    <a:pt x="0" y="12366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5950651" y="5464659"/>
            <a:ext cx="2396783" cy="2936334"/>
          </a:xfrm>
          <a:custGeom>
            <a:avLst/>
            <a:gdLst/>
            <a:ahLst/>
            <a:cxnLst/>
            <a:rect r="r" b="b" t="t" l="l"/>
            <a:pathLst>
              <a:path h="2936334" w="2396783">
                <a:moveTo>
                  <a:pt x="0" y="0"/>
                </a:moveTo>
                <a:lnTo>
                  <a:pt x="2396783" y="0"/>
                </a:lnTo>
                <a:lnTo>
                  <a:pt x="2396783" y="2936334"/>
                </a:lnTo>
                <a:lnTo>
                  <a:pt x="0" y="293633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097136" y="206464"/>
            <a:ext cx="16747829" cy="17087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60"/>
              </a:lnSpc>
            </a:pPr>
            <a:r>
              <a:rPr lang="en-US" sz="5408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The journey of food waste</a:t>
            </a:r>
          </a:p>
          <a:p>
            <a:pPr algn="l">
              <a:lnSpc>
                <a:spcPts val="6760"/>
              </a:lnSpc>
            </a:pPr>
            <a:r>
              <a:rPr lang="en-US" sz="5408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Step 1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5507780" y="8294208"/>
            <a:ext cx="2780220" cy="1928185"/>
          </a:xfrm>
          <a:custGeom>
            <a:avLst/>
            <a:gdLst/>
            <a:ahLst/>
            <a:cxnLst/>
            <a:rect r="r" b="b" t="t" l="l"/>
            <a:pathLst>
              <a:path h="1928185" w="2780220">
                <a:moveTo>
                  <a:pt x="0" y="0"/>
                </a:moveTo>
                <a:lnTo>
                  <a:pt x="2780220" y="0"/>
                </a:lnTo>
                <a:lnTo>
                  <a:pt x="2780220" y="1928184"/>
                </a:lnTo>
                <a:lnTo>
                  <a:pt x="0" y="192818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618739" y="8776934"/>
            <a:ext cx="1247940" cy="1091947"/>
          </a:xfrm>
          <a:custGeom>
            <a:avLst/>
            <a:gdLst/>
            <a:ahLst/>
            <a:cxnLst/>
            <a:rect r="r" b="b" t="t" l="l"/>
            <a:pathLst>
              <a:path h="1091947" w="1247940">
                <a:moveTo>
                  <a:pt x="0" y="0"/>
                </a:moveTo>
                <a:lnTo>
                  <a:pt x="1247939" y="0"/>
                </a:lnTo>
                <a:lnTo>
                  <a:pt x="1247939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454804" y="327758"/>
            <a:ext cx="1147793" cy="1401884"/>
          </a:xfrm>
          <a:custGeom>
            <a:avLst/>
            <a:gdLst/>
            <a:ahLst/>
            <a:cxnLst/>
            <a:rect r="r" b="b" t="t" l="l"/>
            <a:pathLst>
              <a:path h="1401884" w="1147793">
                <a:moveTo>
                  <a:pt x="0" y="0"/>
                </a:moveTo>
                <a:lnTo>
                  <a:pt x="1147792" y="0"/>
                </a:lnTo>
                <a:lnTo>
                  <a:pt x="1147792" y="1401884"/>
                </a:lnTo>
                <a:lnTo>
                  <a:pt x="0" y="140188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862079" y="3011034"/>
            <a:ext cx="16397221" cy="17087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60"/>
              </a:lnSpc>
            </a:pPr>
            <a:r>
              <a:rPr lang="en-US" sz="5408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Schools, buisness and families collect food waste and put it out to be collected by food waste trucks.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8936773" y="5960179"/>
            <a:ext cx="3955981" cy="2334029"/>
          </a:xfrm>
          <a:custGeom>
            <a:avLst/>
            <a:gdLst/>
            <a:ahLst/>
            <a:cxnLst/>
            <a:rect r="r" b="b" t="t" l="l"/>
            <a:pathLst>
              <a:path h="2334029" w="3955981">
                <a:moveTo>
                  <a:pt x="0" y="0"/>
                </a:moveTo>
                <a:lnTo>
                  <a:pt x="3955980" y="0"/>
                </a:lnTo>
                <a:lnTo>
                  <a:pt x="3955980" y="2334029"/>
                </a:lnTo>
                <a:lnTo>
                  <a:pt x="0" y="233402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A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9394" y="7558679"/>
            <a:ext cx="1818612" cy="2693532"/>
            <a:chOff x="0" y="0"/>
            <a:chExt cx="2424816" cy="359137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525517"/>
              <a:ext cx="2424816" cy="3065860"/>
            </a:xfrm>
            <a:custGeom>
              <a:avLst/>
              <a:gdLst/>
              <a:ahLst/>
              <a:cxnLst/>
              <a:rect r="r" b="b" t="t" l="l"/>
              <a:pathLst>
                <a:path h="3065860" w="2424816">
                  <a:moveTo>
                    <a:pt x="0" y="0"/>
                  </a:moveTo>
                  <a:lnTo>
                    <a:pt x="2424816" y="0"/>
                  </a:lnTo>
                  <a:lnTo>
                    <a:pt x="2424816" y="3065859"/>
                  </a:lnTo>
                  <a:lnTo>
                    <a:pt x="0" y="30658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996325" y="1229143"/>
              <a:ext cx="884604" cy="622439"/>
            </a:xfrm>
            <a:custGeom>
              <a:avLst/>
              <a:gdLst/>
              <a:ahLst/>
              <a:cxnLst/>
              <a:rect r="r" b="b" t="t" l="l"/>
              <a:pathLst>
                <a:path h="622439" w="884604">
                  <a:moveTo>
                    <a:pt x="0" y="0"/>
                  </a:moveTo>
                  <a:lnTo>
                    <a:pt x="884604" y="0"/>
                  </a:lnTo>
                  <a:lnTo>
                    <a:pt x="884604" y="622439"/>
                  </a:lnTo>
                  <a:lnTo>
                    <a:pt x="0" y="6224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-140674">
              <a:off x="407104" y="38019"/>
              <a:ext cx="1884028" cy="1236607"/>
            </a:xfrm>
            <a:custGeom>
              <a:avLst/>
              <a:gdLst/>
              <a:ahLst/>
              <a:cxnLst/>
              <a:rect r="r" b="b" t="t" l="l"/>
              <a:pathLst>
                <a:path h="1236607" w="1884028">
                  <a:moveTo>
                    <a:pt x="0" y="0"/>
                  </a:moveTo>
                  <a:lnTo>
                    <a:pt x="1884028" y="0"/>
                  </a:lnTo>
                  <a:lnTo>
                    <a:pt x="1884028" y="1236607"/>
                  </a:lnTo>
                  <a:lnTo>
                    <a:pt x="0" y="12366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5507780" y="8294208"/>
            <a:ext cx="2780220" cy="1928185"/>
          </a:xfrm>
          <a:custGeom>
            <a:avLst/>
            <a:gdLst/>
            <a:ahLst/>
            <a:cxnLst/>
            <a:rect r="r" b="b" t="t" l="l"/>
            <a:pathLst>
              <a:path h="1928185" w="2780220">
                <a:moveTo>
                  <a:pt x="0" y="0"/>
                </a:moveTo>
                <a:lnTo>
                  <a:pt x="2780220" y="0"/>
                </a:lnTo>
                <a:lnTo>
                  <a:pt x="2780220" y="1928184"/>
                </a:lnTo>
                <a:lnTo>
                  <a:pt x="0" y="192818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618739" y="8776934"/>
            <a:ext cx="1247940" cy="1091947"/>
          </a:xfrm>
          <a:custGeom>
            <a:avLst/>
            <a:gdLst/>
            <a:ahLst/>
            <a:cxnLst/>
            <a:rect r="r" b="b" t="t" l="l"/>
            <a:pathLst>
              <a:path h="1091947" w="1247940">
                <a:moveTo>
                  <a:pt x="0" y="0"/>
                </a:moveTo>
                <a:lnTo>
                  <a:pt x="1247939" y="0"/>
                </a:lnTo>
                <a:lnTo>
                  <a:pt x="1247939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54804" y="327758"/>
            <a:ext cx="1147793" cy="1401884"/>
          </a:xfrm>
          <a:custGeom>
            <a:avLst/>
            <a:gdLst/>
            <a:ahLst/>
            <a:cxnLst/>
            <a:rect r="r" b="b" t="t" l="l"/>
            <a:pathLst>
              <a:path h="1401884" w="1147793">
                <a:moveTo>
                  <a:pt x="0" y="0"/>
                </a:moveTo>
                <a:lnTo>
                  <a:pt x="1147792" y="0"/>
                </a:lnTo>
                <a:lnTo>
                  <a:pt x="1147792" y="1401884"/>
                </a:lnTo>
                <a:lnTo>
                  <a:pt x="0" y="140188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990530" y="5224651"/>
            <a:ext cx="3955981" cy="2334029"/>
          </a:xfrm>
          <a:custGeom>
            <a:avLst/>
            <a:gdLst/>
            <a:ahLst/>
            <a:cxnLst/>
            <a:rect r="r" b="b" t="t" l="l"/>
            <a:pathLst>
              <a:path h="2334029" w="3955981">
                <a:moveTo>
                  <a:pt x="0" y="0"/>
                </a:moveTo>
                <a:lnTo>
                  <a:pt x="3955981" y="0"/>
                </a:lnTo>
                <a:lnTo>
                  <a:pt x="3955981" y="2334028"/>
                </a:lnTo>
                <a:lnTo>
                  <a:pt x="0" y="233402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571085" y="5412589"/>
            <a:ext cx="5237387" cy="1958153"/>
          </a:xfrm>
          <a:custGeom>
            <a:avLst/>
            <a:gdLst/>
            <a:ahLst/>
            <a:cxnLst/>
            <a:rect r="r" b="b" t="t" l="l"/>
            <a:pathLst>
              <a:path h="1958153" w="5237387">
                <a:moveTo>
                  <a:pt x="0" y="0"/>
                </a:moveTo>
                <a:lnTo>
                  <a:pt x="5237386" y="0"/>
                </a:lnTo>
                <a:lnTo>
                  <a:pt x="5237386" y="1958153"/>
                </a:lnTo>
                <a:lnTo>
                  <a:pt x="0" y="1958153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-10998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3081722" y="5597780"/>
            <a:ext cx="3513839" cy="1818412"/>
          </a:xfrm>
          <a:custGeom>
            <a:avLst/>
            <a:gdLst/>
            <a:ahLst/>
            <a:cxnLst/>
            <a:rect r="r" b="b" t="t" l="l"/>
            <a:pathLst>
              <a:path h="1818412" w="3513839">
                <a:moveTo>
                  <a:pt x="0" y="0"/>
                </a:moveTo>
                <a:lnTo>
                  <a:pt x="3513839" y="0"/>
                </a:lnTo>
                <a:lnTo>
                  <a:pt x="3513839" y="1818412"/>
                </a:lnTo>
                <a:lnTo>
                  <a:pt x="0" y="18184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2097136" y="206464"/>
            <a:ext cx="16747829" cy="17087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60"/>
              </a:lnSpc>
            </a:pPr>
            <a:r>
              <a:rPr lang="en-US" sz="5408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The journey of food waste</a:t>
            </a:r>
          </a:p>
          <a:p>
            <a:pPr algn="l">
              <a:lnSpc>
                <a:spcPts val="6760"/>
              </a:lnSpc>
            </a:pPr>
            <a:r>
              <a:rPr lang="en-US" sz="5408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Step 2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62079" y="3011034"/>
            <a:ext cx="16397221" cy="17087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60"/>
              </a:lnSpc>
            </a:pPr>
            <a:r>
              <a:rPr lang="en-US" sz="5408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The food waste trucks arrive at the food waste facility. Food waste is emptied into a large container. 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A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9394" y="7558679"/>
            <a:ext cx="1818612" cy="2693532"/>
            <a:chOff x="0" y="0"/>
            <a:chExt cx="2424816" cy="359137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525517"/>
              <a:ext cx="2424816" cy="3065860"/>
            </a:xfrm>
            <a:custGeom>
              <a:avLst/>
              <a:gdLst/>
              <a:ahLst/>
              <a:cxnLst/>
              <a:rect r="r" b="b" t="t" l="l"/>
              <a:pathLst>
                <a:path h="3065860" w="2424816">
                  <a:moveTo>
                    <a:pt x="0" y="0"/>
                  </a:moveTo>
                  <a:lnTo>
                    <a:pt x="2424816" y="0"/>
                  </a:lnTo>
                  <a:lnTo>
                    <a:pt x="2424816" y="3065859"/>
                  </a:lnTo>
                  <a:lnTo>
                    <a:pt x="0" y="30658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996325" y="1229143"/>
              <a:ext cx="884604" cy="622439"/>
            </a:xfrm>
            <a:custGeom>
              <a:avLst/>
              <a:gdLst/>
              <a:ahLst/>
              <a:cxnLst/>
              <a:rect r="r" b="b" t="t" l="l"/>
              <a:pathLst>
                <a:path h="622439" w="884604">
                  <a:moveTo>
                    <a:pt x="0" y="0"/>
                  </a:moveTo>
                  <a:lnTo>
                    <a:pt x="884604" y="0"/>
                  </a:lnTo>
                  <a:lnTo>
                    <a:pt x="884604" y="622439"/>
                  </a:lnTo>
                  <a:lnTo>
                    <a:pt x="0" y="6224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-140674">
              <a:off x="407104" y="38019"/>
              <a:ext cx="1884028" cy="1236607"/>
            </a:xfrm>
            <a:custGeom>
              <a:avLst/>
              <a:gdLst/>
              <a:ahLst/>
              <a:cxnLst/>
              <a:rect r="r" b="b" t="t" l="l"/>
              <a:pathLst>
                <a:path h="1236607" w="1884028">
                  <a:moveTo>
                    <a:pt x="0" y="0"/>
                  </a:moveTo>
                  <a:lnTo>
                    <a:pt x="1884028" y="0"/>
                  </a:lnTo>
                  <a:lnTo>
                    <a:pt x="1884028" y="1236607"/>
                  </a:lnTo>
                  <a:lnTo>
                    <a:pt x="0" y="12366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5507780" y="8294208"/>
            <a:ext cx="2780220" cy="1928185"/>
          </a:xfrm>
          <a:custGeom>
            <a:avLst/>
            <a:gdLst/>
            <a:ahLst/>
            <a:cxnLst/>
            <a:rect r="r" b="b" t="t" l="l"/>
            <a:pathLst>
              <a:path h="1928185" w="2780220">
                <a:moveTo>
                  <a:pt x="0" y="0"/>
                </a:moveTo>
                <a:lnTo>
                  <a:pt x="2780220" y="0"/>
                </a:lnTo>
                <a:lnTo>
                  <a:pt x="2780220" y="1928184"/>
                </a:lnTo>
                <a:lnTo>
                  <a:pt x="0" y="192818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618739" y="8776934"/>
            <a:ext cx="1247940" cy="1091947"/>
          </a:xfrm>
          <a:custGeom>
            <a:avLst/>
            <a:gdLst/>
            <a:ahLst/>
            <a:cxnLst/>
            <a:rect r="r" b="b" t="t" l="l"/>
            <a:pathLst>
              <a:path h="1091947" w="1247940">
                <a:moveTo>
                  <a:pt x="0" y="0"/>
                </a:moveTo>
                <a:lnTo>
                  <a:pt x="1247939" y="0"/>
                </a:lnTo>
                <a:lnTo>
                  <a:pt x="1247939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54804" y="327758"/>
            <a:ext cx="1147793" cy="1401884"/>
          </a:xfrm>
          <a:custGeom>
            <a:avLst/>
            <a:gdLst/>
            <a:ahLst/>
            <a:cxnLst/>
            <a:rect r="r" b="b" t="t" l="l"/>
            <a:pathLst>
              <a:path h="1401884" w="1147793">
                <a:moveTo>
                  <a:pt x="0" y="0"/>
                </a:moveTo>
                <a:lnTo>
                  <a:pt x="1147792" y="0"/>
                </a:lnTo>
                <a:lnTo>
                  <a:pt x="1147792" y="1401884"/>
                </a:lnTo>
                <a:lnTo>
                  <a:pt x="0" y="140188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5546851" y="5577960"/>
            <a:ext cx="3513839" cy="1818412"/>
          </a:xfrm>
          <a:custGeom>
            <a:avLst/>
            <a:gdLst/>
            <a:ahLst/>
            <a:cxnLst/>
            <a:rect r="r" b="b" t="t" l="l"/>
            <a:pathLst>
              <a:path h="1818412" w="3513839">
                <a:moveTo>
                  <a:pt x="0" y="0"/>
                </a:moveTo>
                <a:lnTo>
                  <a:pt x="3513838" y="0"/>
                </a:lnTo>
                <a:lnTo>
                  <a:pt x="3513838" y="1818411"/>
                </a:lnTo>
                <a:lnTo>
                  <a:pt x="0" y="181841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3775244">
            <a:off x="4449987" y="5165777"/>
            <a:ext cx="1003098" cy="824364"/>
          </a:xfrm>
          <a:custGeom>
            <a:avLst/>
            <a:gdLst/>
            <a:ahLst/>
            <a:cxnLst/>
            <a:rect r="r" b="b" t="t" l="l"/>
            <a:pathLst>
              <a:path h="824364" w="1003098">
                <a:moveTo>
                  <a:pt x="0" y="0"/>
                </a:moveTo>
                <a:lnTo>
                  <a:pt x="1003098" y="0"/>
                </a:lnTo>
                <a:lnTo>
                  <a:pt x="1003098" y="824365"/>
                </a:lnTo>
                <a:lnTo>
                  <a:pt x="0" y="82436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2097136" y="206464"/>
            <a:ext cx="16747829" cy="17087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60"/>
              </a:lnSpc>
            </a:pPr>
            <a:r>
              <a:rPr lang="en-US" sz="5408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The journey of food waste</a:t>
            </a:r>
          </a:p>
          <a:p>
            <a:pPr algn="l">
              <a:lnSpc>
                <a:spcPts val="6760"/>
              </a:lnSpc>
            </a:pPr>
            <a:r>
              <a:rPr lang="en-US" sz="5408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Step 3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45389" y="2785148"/>
            <a:ext cx="16397221" cy="17087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60"/>
              </a:lnSpc>
            </a:pPr>
            <a:r>
              <a:rPr lang="en-US" sz="5408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The container of food waste vibrates. This removes any food waste bags and mushes the food into a soup. </a:t>
            </a:r>
          </a:p>
        </p:txBody>
      </p:sp>
      <p:sp>
        <p:nvSpPr>
          <p:cNvPr name="Freeform 13" id="13"/>
          <p:cNvSpPr/>
          <p:nvPr/>
        </p:nvSpPr>
        <p:spPr>
          <a:xfrm flipH="true" flipV="false" rot="-3775244">
            <a:off x="8804399" y="6349986"/>
            <a:ext cx="1003098" cy="824364"/>
          </a:xfrm>
          <a:custGeom>
            <a:avLst/>
            <a:gdLst/>
            <a:ahLst/>
            <a:cxnLst/>
            <a:rect r="r" b="b" t="t" l="l"/>
            <a:pathLst>
              <a:path h="824364" w="1003098">
                <a:moveTo>
                  <a:pt x="1003098" y="0"/>
                </a:moveTo>
                <a:lnTo>
                  <a:pt x="0" y="0"/>
                </a:lnTo>
                <a:lnTo>
                  <a:pt x="0" y="824365"/>
                </a:lnTo>
                <a:lnTo>
                  <a:pt x="1003098" y="824365"/>
                </a:lnTo>
                <a:lnTo>
                  <a:pt x="1003098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A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9394" y="7558679"/>
            <a:ext cx="1818612" cy="2693532"/>
            <a:chOff x="0" y="0"/>
            <a:chExt cx="2424816" cy="359137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525517"/>
              <a:ext cx="2424816" cy="3065860"/>
            </a:xfrm>
            <a:custGeom>
              <a:avLst/>
              <a:gdLst/>
              <a:ahLst/>
              <a:cxnLst/>
              <a:rect r="r" b="b" t="t" l="l"/>
              <a:pathLst>
                <a:path h="3065860" w="2424816">
                  <a:moveTo>
                    <a:pt x="0" y="0"/>
                  </a:moveTo>
                  <a:lnTo>
                    <a:pt x="2424816" y="0"/>
                  </a:lnTo>
                  <a:lnTo>
                    <a:pt x="2424816" y="3065859"/>
                  </a:lnTo>
                  <a:lnTo>
                    <a:pt x="0" y="30658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996325" y="1229143"/>
              <a:ext cx="884604" cy="622439"/>
            </a:xfrm>
            <a:custGeom>
              <a:avLst/>
              <a:gdLst/>
              <a:ahLst/>
              <a:cxnLst/>
              <a:rect r="r" b="b" t="t" l="l"/>
              <a:pathLst>
                <a:path h="622439" w="884604">
                  <a:moveTo>
                    <a:pt x="0" y="0"/>
                  </a:moveTo>
                  <a:lnTo>
                    <a:pt x="884604" y="0"/>
                  </a:lnTo>
                  <a:lnTo>
                    <a:pt x="884604" y="622439"/>
                  </a:lnTo>
                  <a:lnTo>
                    <a:pt x="0" y="6224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-140674">
              <a:off x="407104" y="38019"/>
              <a:ext cx="1884028" cy="1236607"/>
            </a:xfrm>
            <a:custGeom>
              <a:avLst/>
              <a:gdLst/>
              <a:ahLst/>
              <a:cxnLst/>
              <a:rect r="r" b="b" t="t" l="l"/>
              <a:pathLst>
                <a:path h="1236607" w="1884028">
                  <a:moveTo>
                    <a:pt x="0" y="0"/>
                  </a:moveTo>
                  <a:lnTo>
                    <a:pt x="1884028" y="0"/>
                  </a:lnTo>
                  <a:lnTo>
                    <a:pt x="1884028" y="1236607"/>
                  </a:lnTo>
                  <a:lnTo>
                    <a:pt x="0" y="12366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5507780" y="8294208"/>
            <a:ext cx="2780220" cy="1928185"/>
          </a:xfrm>
          <a:custGeom>
            <a:avLst/>
            <a:gdLst/>
            <a:ahLst/>
            <a:cxnLst/>
            <a:rect r="r" b="b" t="t" l="l"/>
            <a:pathLst>
              <a:path h="1928185" w="2780220">
                <a:moveTo>
                  <a:pt x="0" y="0"/>
                </a:moveTo>
                <a:lnTo>
                  <a:pt x="2780220" y="0"/>
                </a:lnTo>
                <a:lnTo>
                  <a:pt x="2780220" y="1928184"/>
                </a:lnTo>
                <a:lnTo>
                  <a:pt x="0" y="192818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618739" y="8776934"/>
            <a:ext cx="1247940" cy="1091947"/>
          </a:xfrm>
          <a:custGeom>
            <a:avLst/>
            <a:gdLst/>
            <a:ahLst/>
            <a:cxnLst/>
            <a:rect r="r" b="b" t="t" l="l"/>
            <a:pathLst>
              <a:path h="1091947" w="1247940">
                <a:moveTo>
                  <a:pt x="0" y="0"/>
                </a:moveTo>
                <a:lnTo>
                  <a:pt x="1247939" y="0"/>
                </a:lnTo>
                <a:lnTo>
                  <a:pt x="1247939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2097136" y="206464"/>
            <a:ext cx="16747829" cy="851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60"/>
              </a:lnSpc>
            </a:pPr>
            <a:r>
              <a:rPr lang="en-US" sz="5408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Tell your partner the first 3 steps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12890731" y="3635778"/>
            <a:ext cx="4703955" cy="2080596"/>
            <a:chOff x="0" y="0"/>
            <a:chExt cx="6271939" cy="277412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1346708" y="717340"/>
              <a:ext cx="3974468" cy="2056787"/>
            </a:xfrm>
            <a:custGeom>
              <a:avLst/>
              <a:gdLst/>
              <a:ahLst/>
              <a:cxnLst/>
              <a:rect r="r" b="b" t="t" l="l"/>
              <a:pathLst>
                <a:path h="2056787" w="3974468">
                  <a:moveTo>
                    <a:pt x="0" y="0"/>
                  </a:moveTo>
                  <a:lnTo>
                    <a:pt x="3974468" y="0"/>
                  </a:lnTo>
                  <a:lnTo>
                    <a:pt x="3974468" y="2056788"/>
                  </a:lnTo>
                  <a:lnTo>
                    <a:pt x="0" y="20567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-3775244">
              <a:off x="106057" y="251125"/>
              <a:ext cx="1134594" cy="932430"/>
            </a:xfrm>
            <a:custGeom>
              <a:avLst/>
              <a:gdLst/>
              <a:ahLst/>
              <a:cxnLst/>
              <a:rect r="r" b="b" t="t" l="l"/>
              <a:pathLst>
                <a:path h="932430" w="1134594">
                  <a:moveTo>
                    <a:pt x="0" y="0"/>
                  </a:moveTo>
                  <a:lnTo>
                    <a:pt x="1134594" y="0"/>
                  </a:lnTo>
                  <a:lnTo>
                    <a:pt x="1134594" y="932431"/>
                  </a:lnTo>
                  <a:lnTo>
                    <a:pt x="0" y="9324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true" flipV="false" rot="-3775244">
              <a:off x="5031288" y="1590572"/>
              <a:ext cx="1134594" cy="932430"/>
            </a:xfrm>
            <a:custGeom>
              <a:avLst/>
              <a:gdLst/>
              <a:ahLst/>
              <a:cxnLst/>
              <a:rect r="r" b="b" t="t" l="l"/>
              <a:pathLst>
                <a:path h="932430" w="1134594">
                  <a:moveTo>
                    <a:pt x="1134595" y="0"/>
                  </a:moveTo>
                  <a:lnTo>
                    <a:pt x="0" y="0"/>
                  </a:lnTo>
                  <a:lnTo>
                    <a:pt x="0" y="932430"/>
                  </a:lnTo>
                  <a:lnTo>
                    <a:pt x="1134595" y="932430"/>
                  </a:lnTo>
                  <a:lnTo>
                    <a:pt x="1134595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3" id="13"/>
          <p:cNvSpPr/>
          <p:nvPr/>
        </p:nvSpPr>
        <p:spPr>
          <a:xfrm flipH="false" flipV="false" rot="0">
            <a:off x="315159" y="277604"/>
            <a:ext cx="1427083" cy="1502192"/>
          </a:xfrm>
          <a:custGeom>
            <a:avLst/>
            <a:gdLst/>
            <a:ahLst/>
            <a:cxnLst/>
            <a:rect r="r" b="b" t="t" l="l"/>
            <a:pathLst>
              <a:path h="1502192" w="1427083">
                <a:moveTo>
                  <a:pt x="0" y="0"/>
                </a:moveTo>
                <a:lnTo>
                  <a:pt x="1427082" y="0"/>
                </a:lnTo>
                <a:lnTo>
                  <a:pt x="1427082" y="1502192"/>
                </a:lnTo>
                <a:lnTo>
                  <a:pt x="0" y="150219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692423" y="3274232"/>
            <a:ext cx="2099637" cy="2572297"/>
          </a:xfrm>
          <a:custGeom>
            <a:avLst/>
            <a:gdLst/>
            <a:ahLst/>
            <a:cxnLst/>
            <a:rect r="r" b="b" t="t" l="l"/>
            <a:pathLst>
              <a:path h="2572297" w="2099637">
                <a:moveTo>
                  <a:pt x="0" y="0"/>
                </a:moveTo>
                <a:lnTo>
                  <a:pt x="2099637" y="0"/>
                </a:lnTo>
                <a:lnTo>
                  <a:pt x="2099637" y="2572297"/>
                </a:lnTo>
                <a:lnTo>
                  <a:pt x="0" y="2572297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3448807" y="3801866"/>
            <a:ext cx="3465531" cy="2044663"/>
          </a:xfrm>
          <a:custGeom>
            <a:avLst/>
            <a:gdLst/>
            <a:ahLst/>
            <a:cxnLst/>
            <a:rect r="r" b="b" t="t" l="l"/>
            <a:pathLst>
              <a:path h="2044663" w="3465531">
                <a:moveTo>
                  <a:pt x="0" y="0"/>
                </a:moveTo>
                <a:lnTo>
                  <a:pt x="3465531" y="0"/>
                </a:lnTo>
                <a:lnTo>
                  <a:pt x="3465531" y="2044663"/>
                </a:lnTo>
                <a:lnTo>
                  <a:pt x="0" y="2044663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7729651" y="3938647"/>
            <a:ext cx="4737086" cy="1771101"/>
          </a:xfrm>
          <a:custGeom>
            <a:avLst/>
            <a:gdLst/>
            <a:ahLst/>
            <a:cxnLst/>
            <a:rect r="r" b="b" t="t" l="l"/>
            <a:pathLst>
              <a:path h="1771101" w="4737086">
                <a:moveTo>
                  <a:pt x="0" y="0"/>
                </a:moveTo>
                <a:lnTo>
                  <a:pt x="4737086" y="0"/>
                </a:lnTo>
                <a:lnTo>
                  <a:pt x="4737086" y="1771101"/>
                </a:lnTo>
                <a:lnTo>
                  <a:pt x="0" y="1771101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0" t="0" r="0" b="-10998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1938006" y="7105296"/>
            <a:ext cx="16747829" cy="6317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10"/>
              </a:lnSpc>
            </a:pPr>
            <a:r>
              <a:rPr lang="en-US" sz="4008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food waste        collected       container           vibrate         mush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A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9394" y="7558679"/>
            <a:ext cx="1818612" cy="2693532"/>
            <a:chOff x="0" y="0"/>
            <a:chExt cx="2424816" cy="359137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525517"/>
              <a:ext cx="2424816" cy="3065860"/>
            </a:xfrm>
            <a:custGeom>
              <a:avLst/>
              <a:gdLst/>
              <a:ahLst/>
              <a:cxnLst/>
              <a:rect r="r" b="b" t="t" l="l"/>
              <a:pathLst>
                <a:path h="3065860" w="2424816">
                  <a:moveTo>
                    <a:pt x="0" y="0"/>
                  </a:moveTo>
                  <a:lnTo>
                    <a:pt x="2424816" y="0"/>
                  </a:lnTo>
                  <a:lnTo>
                    <a:pt x="2424816" y="3065859"/>
                  </a:lnTo>
                  <a:lnTo>
                    <a:pt x="0" y="30658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996325" y="1229143"/>
              <a:ext cx="884604" cy="622439"/>
            </a:xfrm>
            <a:custGeom>
              <a:avLst/>
              <a:gdLst/>
              <a:ahLst/>
              <a:cxnLst/>
              <a:rect r="r" b="b" t="t" l="l"/>
              <a:pathLst>
                <a:path h="622439" w="884604">
                  <a:moveTo>
                    <a:pt x="0" y="0"/>
                  </a:moveTo>
                  <a:lnTo>
                    <a:pt x="884604" y="0"/>
                  </a:lnTo>
                  <a:lnTo>
                    <a:pt x="884604" y="622439"/>
                  </a:lnTo>
                  <a:lnTo>
                    <a:pt x="0" y="6224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-140674">
              <a:off x="407104" y="38019"/>
              <a:ext cx="1884028" cy="1236607"/>
            </a:xfrm>
            <a:custGeom>
              <a:avLst/>
              <a:gdLst/>
              <a:ahLst/>
              <a:cxnLst/>
              <a:rect r="r" b="b" t="t" l="l"/>
              <a:pathLst>
                <a:path h="1236607" w="1884028">
                  <a:moveTo>
                    <a:pt x="0" y="0"/>
                  </a:moveTo>
                  <a:lnTo>
                    <a:pt x="1884028" y="0"/>
                  </a:lnTo>
                  <a:lnTo>
                    <a:pt x="1884028" y="1236607"/>
                  </a:lnTo>
                  <a:lnTo>
                    <a:pt x="0" y="12366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5507780" y="8294208"/>
            <a:ext cx="2780220" cy="1928185"/>
          </a:xfrm>
          <a:custGeom>
            <a:avLst/>
            <a:gdLst/>
            <a:ahLst/>
            <a:cxnLst/>
            <a:rect r="r" b="b" t="t" l="l"/>
            <a:pathLst>
              <a:path h="1928185" w="2780220">
                <a:moveTo>
                  <a:pt x="0" y="0"/>
                </a:moveTo>
                <a:lnTo>
                  <a:pt x="2780220" y="0"/>
                </a:lnTo>
                <a:lnTo>
                  <a:pt x="2780220" y="1928184"/>
                </a:lnTo>
                <a:lnTo>
                  <a:pt x="0" y="192818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618739" y="8776934"/>
            <a:ext cx="1247940" cy="1091947"/>
          </a:xfrm>
          <a:custGeom>
            <a:avLst/>
            <a:gdLst/>
            <a:ahLst/>
            <a:cxnLst/>
            <a:rect r="r" b="b" t="t" l="l"/>
            <a:pathLst>
              <a:path h="1091947" w="1247940">
                <a:moveTo>
                  <a:pt x="0" y="0"/>
                </a:moveTo>
                <a:lnTo>
                  <a:pt x="1247939" y="0"/>
                </a:lnTo>
                <a:lnTo>
                  <a:pt x="1247939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54804" y="327758"/>
            <a:ext cx="1147793" cy="1401884"/>
          </a:xfrm>
          <a:custGeom>
            <a:avLst/>
            <a:gdLst/>
            <a:ahLst/>
            <a:cxnLst/>
            <a:rect r="r" b="b" t="t" l="l"/>
            <a:pathLst>
              <a:path h="1401884" w="1147793">
                <a:moveTo>
                  <a:pt x="0" y="0"/>
                </a:moveTo>
                <a:lnTo>
                  <a:pt x="1147792" y="0"/>
                </a:lnTo>
                <a:lnTo>
                  <a:pt x="1147792" y="1401884"/>
                </a:lnTo>
                <a:lnTo>
                  <a:pt x="0" y="140188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5151712" y="5389229"/>
            <a:ext cx="2077974" cy="4114800"/>
          </a:xfrm>
          <a:custGeom>
            <a:avLst/>
            <a:gdLst/>
            <a:ahLst/>
            <a:cxnLst/>
            <a:rect r="r" b="b" t="t" l="l"/>
            <a:pathLst>
              <a:path h="4114800" w="2077974">
                <a:moveTo>
                  <a:pt x="0" y="0"/>
                </a:moveTo>
                <a:lnTo>
                  <a:pt x="2077974" y="0"/>
                </a:lnTo>
                <a:lnTo>
                  <a:pt x="207797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8480638" y="5796730"/>
            <a:ext cx="1326724" cy="3526178"/>
          </a:xfrm>
          <a:custGeom>
            <a:avLst/>
            <a:gdLst/>
            <a:ahLst/>
            <a:cxnLst/>
            <a:rect r="r" b="b" t="t" l="l"/>
            <a:pathLst>
              <a:path h="3526178" w="1326724">
                <a:moveTo>
                  <a:pt x="0" y="0"/>
                </a:moveTo>
                <a:lnTo>
                  <a:pt x="1326724" y="0"/>
                </a:lnTo>
                <a:lnTo>
                  <a:pt x="1326724" y="3526178"/>
                </a:lnTo>
                <a:lnTo>
                  <a:pt x="0" y="352617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2097136" y="206464"/>
            <a:ext cx="16747829" cy="17087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60"/>
              </a:lnSpc>
            </a:pPr>
            <a:r>
              <a:rPr lang="en-US" sz="5408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The journey of food waste</a:t>
            </a:r>
          </a:p>
          <a:p>
            <a:pPr algn="l">
              <a:lnSpc>
                <a:spcPts val="6760"/>
              </a:lnSpc>
            </a:pPr>
            <a:r>
              <a:rPr lang="en-US" sz="5408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Step 4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45389" y="2785148"/>
            <a:ext cx="16397221" cy="17087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60"/>
              </a:lnSpc>
            </a:pPr>
            <a:r>
              <a:rPr lang="en-US" sz="5408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The food soup is sent through pipes to an anaerobic digestor. The food is heated to body temperature. 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A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9394" y="7558679"/>
            <a:ext cx="1818612" cy="2693532"/>
            <a:chOff x="0" y="0"/>
            <a:chExt cx="2424816" cy="359137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525517"/>
              <a:ext cx="2424816" cy="3065860"/>
            </a:xfrm>
            <a:custGeom>
              <a:avLst/>
              <a:gdLst/>
              <a:ahLst/>
              <a:cxnLst/>
              <a:rect r="r" b="b" t="t" l="l"/>
              <a:pathLst>
                <a:path h="3065860" w="2424816">
                  <a:moveTo>
                    <a:pt x="0" y="0"/>
                  </a:moveTo>
                  <a:lnTo>
                    <a:pt x="2424816" y="0"/>
                  </a:lnTo>
                  <a:lnTo>
                    <a:pt x="2424816" y="3065859"/>
                  </a:lnTo>
                  <a:lnTo>
                    <a:pt x="0" y="30658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996325" y="1229143"/>
              <a:ext cx="884604" cy="622439"/>
            </a:xfrm>
            <a:custGeom>
              <a:avLst/>
              <a:gdLst/>
              <a:ahLst/>
              <a:cxnLst/>
              <a:rect r="r" b="b" t="t" l="l"/>
              <a:pathLst>
                <a:path h="622439" w="884604">
                  <a:moveTo>
                    <a:pt x="0" y="0"/>
                  </a:moveTo>
                  <a:lnTo>
                    <a:pt x="884604" y="0"/>
                  </a:lnTo>
                  <a:lnTo>
                    <a:pt x="884604" y="622439"/>
                  </a:lnTo>
                  <a:lnTo>
                    <a:pt x="0" y="6224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-140674">
              <a:off x="407104" y="38019"/>
              <a:ext cx="1884028" cy="1236607"/>
            </a:xfrm>
            <a:custGeom>
              <a:avLst/>
              <a:gdLst/>
              <a:ahLst/>
              <a:cxnLst/>
              <a:rect r="r" b="b" t="t" l="l"/>
              <a:pathLst>
                <a:path h="1236607" w="1884028">
                  <a:moveTo>
                    <a:pt x="0" y="0"/>
                  </a:moveTo>
                  <a:lnTo>
                    <a:pt x="1884028" y="0"/>
                  </a:lnTo>
                  <a:lnTo>
                    <a:pt x="1884028" y="1236607"/>
                  </a:lnTo>
                  <a:lnTo>
                    <a:pt x="0" y="12366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5507780" y="8294208"/>
            <a:ext cx="2780220" cy="1928185"/>
          </a:xfrm>
          <a:custGeom>
            <a:avLst/>
            <a:gdLst/>
            <a:ahLst/>
            <a:cxnLst/>
            <a:rect r="r" b="b" t="t" l="l"/>
            <a:pathLst>
              <a:path h="1928185" w="2780220">
                <a:moveTo>
                  <a:pt x="0" y="0"/>
                </a:moveTo>
                <a:lnTo>
                  <a:pt x="2780220" y="0"/>
                </a:lnTo>
                <a:lnTo>
                  <a:pt x="2780220" y="1928184"/>
                </a:lnTo>
                <a:lnTo>
                  <a:pt x="0" y="192818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618739" y="8776934"/>
            <a:ext cx="1247940" cy="1091947"/>
          </a:xfrm>
          <a:custGeom>
            <a:avLst/>
            <a:gdLst/>
            <a:ahLst/>
            <a:cxnLst/>
            <a:rect r="r" b="b" t="t" l="l"/>
            <a:pathLst>
              <a:path h="1091947" w="1247940">
                <a:moveTo>
                  <a:pt x="0" y="0"/>
                </a:moveTo>
                <a:lnTo>
                  <a:pt x="1247939" y="0"/>
                </a:lnTo>
                <a:lnTo>
                  <a:pt x="1247939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54804" y="327758"/>
            <a:ext cx="1147793" cy="1401884"/>
          </a:xfrm>
          <a:custGeom>
            <a:avLst/>
            <a:gdLst/>
            <a:ahLst/>
            <a:cxnLst/>
            <a:rect r="r" b="b" t="t" l="l"/>
            <a:pathLst>
              <a:path h="1401884" w="1147793">
                <a:moveTo>
                  <a:pt x="0" y="0"/>
                </a:moveTo>
                <a:lnTo>
                  <a:pt x="1147792" y="0"/>
                </a:lnTo>
                <a:lnTo>
                  <a:pt x="1147792" y="1401884"/>
                </a:lnTo>
                <a:lnTo>
                  <a:pt x="0" y="140188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250271" y="6246479"/>
            <a:ext cx="3853789" cy="2326725"/>
          </a:xfrm>
          <a:custGeom>
            <a:avLst/>
            <a:gdLst/>
            <a:ahLst/>
            <a:cxnLst/>
            <a:rect r="r" b="b" t="t" l="l"/>
            <a:pathLst>
              <a:path h="2326725" w="3853789">
                <a:moveTo>
                  <a:pt x="0" y="0"/>
                </a:moveTo>
                <a:lnTo>
                  <a:pt x="3853788" y="0"/>
                </a:lnTo>
                <a:lnTo>
                  <a:pt x="3853788" y="2326724"/>
                </a:lnTo>
                <a:lnTo>
                  <a:pt x="0" y="232672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2097136" y="206464"/>
            <a:ext cx="16747829" cy="17087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60"/>
              </a:lnSpc>
            </a:pPr>
            <a:r>
              <a:rPr lang="en-US" sz="5408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The journey of food waste</a:t>
            </a:r>
          </a:p>
          <a:p>
            <a:pPr algn="l">
              <a:lnSpc>
                <a:spcPts val="6760"/>
              </a:lnSpc>
            </a:pPr>
            <a:r>
              <a:rPr lang="en-US" sz="5408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Step 5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45389" y="2785148"/>
            <a:ext cx="16397221" cy="25659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60"/>
              </a:lnSpc>
            </a:pPr>
            <a:r>
              <a:rPr lang="en-US" sz="5408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The food starts to break down. It releases methane which is a gas. This gas is used to make electricity for our homes.  This is called biogas. 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8396400" y="6153794"/>
            <a:ext cx="2651407" cy="2419409"/>
          </a:xfrm>
          <a:custGeom>
            <a:avLst/>
            <a:gdLst/>
            <a:ahLst/>
            <a:cxnLst/>
            <a:rect r="r" b="b" t="t" l="l"/>
            <a:pathLst>
              <a:path h="2419409" w="2651407">
                <a:moveTo>
                  <a:pt x="0" y="0"/>
                </a:moveTo>
                <a:lnTo>
                  <a:pt x="2651407" y="0"/>
                </a:lnTo>
                <a:lnTo>
                  <a:pt x="2651407" y="2419409"/>
                </a:lnTo>
                <a:lnTo>
                  <a:pt x="0" y="241940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A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9394" y="7558679"/>
            <a:ext cx="1818612" cy="2693532"/>
            <a:chOff x="0" y="0"/>
            <a:chExt cx="2424816" cy="359137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525517"/>
              <a:ext cx="2424816" cy="3065860"/>
            </a:xfrm>
            <a:custGeom>
              <a:avLst/>
              <a:gdLst/>
              <a:ahLst/>
              <a:cxnLst/>
              <a:rect r="r" b="b" t="t" l="l"/>
              <a:pathLst>
                <a:path h="3065860" w="2424816">
                  <a:moveTo>
                    <a:pt x="0" y="0"/>
                  </a:moveTo>
                  <a:lnTo>
                    <a:pt x="2424816" y="0"/>
                  </a:lnTo>
                  <a:lnTo>
                    <a:pt x="2424816" y="3065859"/>
                  </a:lnTo>
                  <a:lnTo>
                    <a:pt x="0" y="30658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996325" y="1229143"/>
              <a:ext cx="884604" cy="622439"/>
            </a:xfrm>
            <a:custGeom>
              <a:avLst/>
              <a:gdLst/>
              <a:ahLst/>
              <a:cxnLst/>
              <a:rect r="r" b="b" t="t" l="l"/>
              <a:pathLst>
                <a:path h="622439" w="884604">
                  <a:moveTo>
                    <a:pt x="0" y="0"/>
                  </a:moveTo>
                  <a:lnTo>
                    <a:pt x="884604" y="0"/>
                  </a:lnTo>
                  <a:lnTo>
                    <a:pt x="884604" y="622439"/>
                  </a:lnTo>
                  <a:lnTo>
                    <a:pt x="0" y="6224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-140674">
              <a:off x="407104" y="38019"/>
              <a:ext cx="1884028" cy="1236607"/>
            </a:xfrm>
            <a:custGeom>
              <a:avLst/>
              <a:gdLst/>
              <a:ahLst/>
              <a:cxnLst/>
              <a:rect r="r" b="b" t="t" l="l"/>
              <a:pathLst>
                <a:path h="1236607" w="1884028">
                  <a:moveTo>
                    <a:pt x="0" y="0"/>
                  </a:moveTo>
                  <a:lnTo>
                    <a:pt x="1884028" y="0"/>
                  </a:lnTo>
                  <a:lnTo>
                    <a:pt x="1884028" y="1236607"/>
                  </a:lnTo>
                  <a:lnTo>
                    <a:pt x="0" y="12366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5507780" y="8294208"/>
            <a:ext cx="2780220" cy="1928185"/>
          </a:xfrm>
          <a:custGeom>
            <a:avLst/>
            <a:gdLst/>
            <a:ahLst/>
            <a:cxnLst/>
            <a:rect r="r" b="b" t="t" l="l"/>
            <a:pathLst>
              <a:path h="1928185" w="2780220">
                <a:moveTo>
                  <a:pt x="0" y="0"/>
                </a:moveTo>
                <a:lnTo>
                  <a:pt x="2780220" y="0"/>
                </a:lnTo>
                <a:lnTo>
                  <a:pt x="2780220" y="1928184"/>
                </a:lnTo>
                <a:lnTo>
                  <a:pt x="0" y="192818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618739" y="8776934"/>
            <a:ext cx="1247940" cy="1091947"/>
          </a:xfrm>
          <a:custGeom>
            <a:avLst/>
            <a:gdLst/>
            <a:ahLst/>
            <a:cxnLst/>
            <a:rect r="r" b="b" t="t" l="l"/>
            <a:pathLst>
              <a:path h="1091947" w="1247940">
                <a:moveTo>
                  <a:pt x="0" y="0"/>
                </a:moveTo>
                <a:lnTo>
                  <a:pt x="1247939" y="0"/>
                </a:lnTo>
                <a:lnTo>
                  <a:pt x="1247939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54804" y="327758"/>
            <a:ext cx="1147793" cy="1401884"/>
          </a:xfrm>
          <a:custGeom>
            <a:avLst/>
            <a:gdLst/>
            <a:ahLst/>
            <a:cxnLst/>
            <a:rect r="r" b="b" t="t" l="l"/>
            <a:pathLst>
              <a:path h="1401884" w="1147793">
                <a:moveTo>
                  <a:pt x="0" y="0"/>
                </a:moveTo>
                <a:lnTo>
                  <a:pt x="1147792" y="0"/>
                </a:lnTo>
                <a:lnTo>
                  <a:pt x="1147792" y="1401884"/>
                </a:lnTo>
                <a:lnTo>
                  <a:pt x="0" y="140188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374496" y="5389229"/>
            <a:ext cx="2748276" cy="3387705"/>
          </a:xfrm>
          <a:custGeom>
            <a:avLst/>
            <a:gdLst/>
            <a:ahLst/>
            <a:cxnLst/>
            <a:rect r="r" b="b" t="t" l="l"/>
            <a:pathLst>
              <a:path h="3387705" w="2748276">
                <a:moveTo>
                  <a:pt x="0" y="0"/>
                </a:moveTo>
                <a:lnTo>
                  <a:pt x="2748276" y="0"/>
                </a:lnTo>
                <a:lnTo>
                  <a:pt x="2748276" y="3387705"/>
                </a:lnTo>
                <a:lnTo>
                  <a:pt x="0" y="338770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551990" y="6108154"/>
            <a:ext cx="5337561" cy="2668780"/>
          </a:xfrm>
          <a:custGeom>
            <a:avLst/>
            <a:gdLst/>
            <a:ahLst/>
            <a:cxnLst/>
            <a:rect r="r" b="b" t="t" l="l"/>
            <a:pathLst>
              <a:path h="2668780" w="5337561">
                <a:moveTo>
                  <a:pt x="0" y="0"/>
                </a:moveTo>
                <a:lnTo>
                  <a:pt x="5337560" y="0"/>
                </a:lnTo>
                <a:lnTo>
                  <a:pt x="5337560" y="2668780"/>
                </a:lnTo>
                <a:lnTo>
                  <a:pt x="0" y="266878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2097136" y="206464"/>
            <a:ext cx="16747829" cy="17087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60"/>
              </a:lnSpc>
            </a:pPr>
            <a:r>
              <a:rPr lang="en-US" sz="5408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The journey of food waste</a:t>
            </a:r>
          </a:p>
          <a:p>
            <a:pPr algn="l">
              <a:lnSpc>
                <a:spcPts val="6760"/>
              </a:lnSpc>
            </a:pPr>
            <a:r>
              <a:rPr lang="en-US" sz="5408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Step 6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45389" y="2785148"/>
            <a:ext cx="16966941" cy="17087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60"/>
              </a:lnSpc>
            </a:pPr>
            <a:r>
              <a:rPr lang="en-US" sz="5408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The food is broken down by microbes. It is then dried and spread onto fields as fertiliser. It is rich in nutrients. 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A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9394" y="7558679"/>
            <a:ext cx="1818612" cy="2693532"/>
            <a:chOff x="0" y="0"/>
            <a:chExt cx="2424816" cy="359137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525517"/>
              <a:ext cx="2424816" cy="3065860"/>
            </a:xfrm>
            <a:custGeom>
              <a:avLst/>
              <a:gdLst/>
              <a:ahLst/>
              <a:cxnLst/>
              <a:rect r="r" b="b" t="t" l="l"/>
              <a:pathLst>
                <a:path h="3065860" w="2424816">
                  <a:moveTo>
                    <a:pt x="0" y="0"/>
                  </a:moveTo>
                  <a:lnTo>
                    <a:pt x="2424816" y="0"/>
                  </a:lnTo>
                  <a:lnTo>
                    <a:pt x="2424816" y="3065859"/>
                  </a:lnTo>
                  <a:lnTo>
                    <a:pt x="0" y="30658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996325" y="1229143"/>
              <a:ext cx="884604" cy="622439"/>
            </a:xfrm>
            <a:custGeom>
              <a:avLst/>
              <a:gdLst/>
              <a:ahLst/>
              <a:cxnLst/>
              <a:rect r="r" b="b" t="t" l="l"/>
              <a:pathLst>
                <a:path h="622439" w="884604">
                  <a:moveTo>
                    <a:pt x="0" y="0"/>
                  </a:moveTo>
                  <a:lnTo>
                    <a:pt x="884604" y="0"/>
                  </a:lnTo>
                  <a:lnTo>
                    <a:pt x="884604" y="622439"/>
                  </a:lnTo>
                  <a:lnTo>
                    <a:pt x="0" y="6224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-140674">
              <a:off x="407104" y="38019"/>
              <a:ext cx="1884028" cy="1236607"/>
            </a:xfrm>
            <a:custGeom>
              <a:avLst/>
              <a:gdLst/>
              <a:ahLst/>
              <a:cxnLst/>
              <a:rect r="r" b="b" t="t" l="l"/>
              <a:pathLst>
                <a:path h="1236607" w="1884028">
                  <a:moveTo>
                    <a:pt x="0" y="0"/>
                  </a:moveTo>
                  <a:lnTo>
                    <a:pt x="1884028" y="0"/>
                  </a:lnTo>
                  <a:lnTo>
                    <a:pt x="1884028" y="1236607"/>
                  </a:lnTo>
                  <a:lnTo>
                    <a:pt x="0" y="12366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5507780" y="8294208"/>
            <a:ext cx="2780220" cy="1928185"/>
          </a:xfrm>
          <a:custGeom>
            <a:avLst/>
            <a:gdLst/>
            <a:ahLst/>
            <a:cxnLst/>
            <a:rect r="r" b="b" t="t" l="l"/>
            <a:pathLst>
              <a:path h="1928185" w="2780220">
                <a:moveTo>
                  <a:pt x="0" y="0"/>
                </a:moveTo>
                <a:lnTo>
                  <a:pt x="2780220" y="0"/>
                </a:lnTo>
                <a:lnTo>
                  <a:pt x="2780220" y="1928184"/>
                </a:lnTo>
                <a:lnTo>
                  <a:pt x="0" y="192818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618739" y="8776934"/>
            <a:ext cx="1247940" cy="1091947"/>
          </a:xfrm>
          <a:custGeom>
            <a:avLst/>
            <a:gdLst/>
            <a:ahLst/>
            <a:cxnLst/>
            <a:rect r="r" b="b" t="t" l="l"/>
            <a:pathLst>
              <a:path h="1091947" w="1247940">
                <a:moveTo>
                  <a:pt x="0" y="0"/>
                </a:moveTo>
                <a:lnTo>
                  <a:pt x="1247939" y="0"/>
                </a:lnTo>
                <a:lnTo>
                  <a:pt x="1247939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2097136" y="206464"/>
            <a:ext cx="16747829" cy="851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60"/>
              </a:lnSpc>
            </a:pPr>
            <a:r>
              <a:rPr lang="en-US" sz="5408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Tell your partner the next 3 steps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315159" y="277604"/>
            <a:ext cx="1427083" cy="1502192"/>
          </a:xfrm>
          <a:custGeom>
            <a:avLst/>
            <a:gdLst/>
            <a:ahLst/>
            <a:cxnLst/>
            <a:rect r="r" b="b" t="t" l="l"/>
            <a:pathLst>
              <a:path h="1502192" w="1427083">
                <a:moveTo>
                  <a:pt x="0" y="0"/>
                </a:moveTo>
                <a:lnTo>
                  <a:pt x="1427082" y="0"/>
                </a:lnTo>
                <a:lnTo>
                  <a:pt x="1427082" y="1502192"/>
                </a:lnTo>
                <a:lnTo>
                  <a:pt x="0" y="150219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279269" y="3058638"/>
            <a:ext cx="1220983" cy="2417787"/>
          </a:xfrm>
          <a:custGeom>
            <a:avLst/>
            <a:gdLst/>
            <a:ahLst/>
            <a:cxnLst/>
            <a:rect r="r" b="b" t="t" l="l"/>
            <a:pathLst>
              <a:path h="2417787" w="1220983">
                <a:moveTo>
                  <a:pt x="0" y="0"/>
                </a:moveTo>
                <a:lnTo>
                  <a:pt x="1220983" y="0"/>
                </a:lnTo>
                <a:lnTo>
                  <a:pt x="1220983" y="2417787"/>
                </a:lnTo>
                <a:lnTo>
                  <a:pt x="0" y="241778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3009057" y="3298079"/>
            <a:ext cx="779561" cy="2071923"/>
          </a:xfrm>
          <a:custGeom>
            <a:avLst/>
            <a:gdLst/>
            <a:ahLst/>
            <a:cxnLst/>
            <a:rect r="r" b="b" t="t" l="l"/>
            <a:pathLst>
              <a:path h="2071923" w="779561">
                <a:moveTo>
                  <a:pt x="0" y="0"/>
                </a:moveTo>
                <a:lnTo>
                  <a:pt x="779560" y="0"/>
                </a:lnTo>
                <a:lnTo>
                  <a:pt x="779560" y="2071922"/>
                </a:lnTo>
                <a:lnTo>
                  <a:pt x="0" y="207192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4159909" y="3298079"/>
            <a:ext cx="3478932" cy="2100405"/>
          </a:xfrm>
          <a:custGeom>
            <a:avLst/>
            <a:gdLst/>
            <a:ahLst/>
            <a:cxnLst/>
            <a:rect r="r" b="b" t="t" l="l"/>
            <a:pathLst>
              <a:path h="2100405" w="3478932">
                <a:moveTo>
                  <a:pt x="0" y="0"/>
                </a:moveTo>
                <a:lnTo>
                  <a:pt x="3478933" y="0"/>
                </a:lnTo>
                <a:lnTo>
                  <a:pt x="3478933" y="2100405"/>
                </a:lnTo>
                <a:lnTo>
                  <a:pt x="0" y="210040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0348734" y="3105523"/>
            <a:ext cx="1961837" cy="2418289"/>
          </a:xfrm>
          <a:custGeom>
            <a:avLst/>
            <a:gdLst/>
            <a:ahLst/>
            <a:cxnLst/>
            <a:rect r="r" b="b" t="t" l="l"/>
            <a:pathLst>
              <a:path h="2418289" w="1961837">
                <a:moveTo>
                  <a:pt x="0" y="0"/>
                </a:moveTo>
                <a:lnTo>
                  <a:pt x="1961836" y="0"/>
                </a:lnTo>
                <a:lnTo>
                  <a:pt x="1961836" y="2418289"/>
                </a:lnTo>
                <a:lnTo>
                  <a:pt x="0" y="2418289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2453445" y="3497460"/>
            <a:ext cx="3810179" cy="1905089"/>
          </a:xfrm>
          <a:custGeom>
            <a:avLst/>
            <a:gdLst/>
            <a:ahLst/>
            <a:cxnLst/>
            <a:rect r="r" b="b" t="t" l="l"/>
            <a:pathLst>
              <a:path h="1905089" w="3810179">
                <a:moveTo>
                  <a:pt x="0" y="0"/>
                </a:moveTo>
                <a:lnTo>
                  <a:pt x="3810179" y="0"/>
                </a:lnTo>
                <a:lnTo>
                  <a:pt x="3810179" y="1905089"/>
                </a:lnTo>
                <a:lnTo>
                  <a:pt x="0" y="1905089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028700" y="6228160"/>
            <a:ext cx="16747829" cy="6317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10"/>
              </a:lnSpc>
            </a:pPr>
            <a:r>
              <a:rPr lang="en-US" sz="4008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anaerobic digester          heated      methane      electricity         fertiliser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7697326" y="3138577"/>
            <a:ext cx="2651407" cy="2419409"/>
          </a:xfrm>
          <a:custGeom>
            <a:avLst/>
            <a:gdLst/>
            <a:ahLst/>
            <a:cxnLst/>
            <a:rect r="r" b="b" t="t" l="l"/>
            <a:pathLst>
              <a:path h="2419409" w="2651407">
                <a:moveTo>
                  <a:pt x="0" y="0"/>
                </a:moveTo>
                <a:lnTo>
                  <a:pt x="2651408" y="0"/>
                </a:lnTo>
                <a:lnTo>
                  <a:pt x="2651408" y="2419409"/>
                </a:lnTo>
                <a:lnTo>
                  <a:pt x="0" y="2419409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A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9394" y="7558679"/>
            <a:ext cx="1818612" cy="2693532"/>
            <a:chOff x="0" y="0"/>
            <a:chExt cx="2424816" cy="359137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525517"/>
              <a:ext cx="2424816" cy="3065860"/>
            </a:xfrm>
            <a:custGeom>
              <a:avLst/>
              <a:gdLst/>
              <a:ahLst/>
              <a:cxnLst/>
              <a:rect r="r" b="b" t="t" l="l"/>
              <a:pathLst>
                <a:path h="3065860" w="2424816">
                  <a:moveTo>
                    <a:pt x="0" y="0"/>
                  </a:moveTo>
                  <a:lnTo>
                    <a:pt x="2424816" y="0"/>
                  </a:lnTo>
                  <a:lnTo>
                    <a:pt x="2424816" y="3065859"/>
                  </a:lnTo>
                  <a:lnTo>
                    <a:pt x="0" y="30658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996325" y="1229143"/>
              <a:ext cx="884604" cy="622439"/>
            </a:xfrm>
            <a:custGeom>
              <a:avLst/>
              <a:gdLst/>
              <a:ahLst/>
              <a:cxnLst/>
              <a:rect r="r" b="b" t="t" l="l"/>
              <a:pathLst>
                <a:path h="622439" w="884604">
                  <a:moveTo>
                    <a:pt x="0" y="0"/>
                  </a:moveTo>
                  <a:lnTo>
                    <a:pt x="884604" y="0"/>
                  </a:lnTo>
                  <a:lnTo>
                    <a:pt x="884604" y="622439"/>
                  </a:lnTo>
                  <a:lnTo>
                    <a:pt x="0" y="6224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-140674">
              <a:off x="407104" y="38019"/>
              <a:ext cx="1884028" cy="1236607"/>
            </a:xfrm>
            <a:custGeom>
              <a:avLst/>
              <a:gdLst/>
              <a:ahLst/>
              <a:cxnLst/>
              <a:rect r="r" b="b" t="t" l="l"/>
              <a:pathLst>
                <a:path h="1236607" w="1884028">
                  <a:moveTo>
                    <a:pt x="0" y="0"/>
                  </a:moveTo>
                  <a:lnTo>
                    <a:pt x="1884028" y="0"/>
                  </a:lnTo>
                  <a:lnTo>
                    <a:pt x="1884028" y="1236607"/>
                  </a:lnTo>
                  <a:lnTo>
                    <a:pt x="0" y="12366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2151767" y="2484774"/>
            <a:ext cx="2651407" cy="2419409"/>
          </a:xfrm>
          <a:custGeom>
            <a:avLst/>
            <a:gdLst/>
            <a:ahLst/>
            <a:cxnLst/>
            <a:rect r="r" b="b" t="t" l="l"/>
            <a:pathLst>
              <a:path h="2419409" w="2651407">
                <a:moveTo>
                  <a:pt x="0" y="0"/>
                </a:moveTo>
                <a:lnTo>
                  <a:pt x="2651407" y="0"/>
                </a:lnTo>
                <a:lnTo>
                  <a:pt x="2651407" y="2419409"/>
                </a:lnTo>
                <a:lnTo>
                  <a:pt x="0" y="241940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507780" y="8294208"/>
            <a:ext cx="2780220" cy="1928185"/>
          </a:xfrm>
          <a:custGeom>
            <a:avLst/>
            <a:gdLst/>
            <a:ahLst/>
            <a:cxnLst/>
            <a:rect r="r" b="b" t="t" l="l"/>
            <a:pathLst>
              <a:path h="1928185" w="2780220">
                <a:moveTo>
                  <a:pt x="0" y="0"/>
                </a:moveTo>
                <a:lnTo>
                  <a:pt x="2780220" y="0"/>
                </a:lnTo>
                <a:lnTo>
                  <a:pt x="2780220" y="1928184"/>
                </a:lnTo>
                <a:lnTo>
                  <a:pt x="0" y="192818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618739" y="8776934"/>
            <a:ext cx="1247940" cy="1091947"/>
          </a:xfrm>
          <a:custGeom>
            <a:avLst/>
            <a:gdLst/>
            <a:ahLst/>
            <a:cxnLst/>
            <a:rect r="r" b="b" t="t" l="l"/>
            <a:pathLst>
              <a:path h="1091947" w="1247940">
                <a:moveTo>
                  <a:pt x="0" y="0"/>
                </a:moveTo>
                <a:lnTo>
                  <a:pt x="1247939" y="0"/>
                </a:lnTo>
                <a:lnTo>
                  <a:pt x="1247939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7750416" y="3471044"/>
            <a:ext cx="7697901" cy="6887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12"/>
              </a:lnSpc>
            </a:pPr>
            <a:r>
              <a:rPr lang="en-US" sz="4008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Makes energy for our homes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5183246" y="2262680"/>
            <a:ext cx="2644650" cy="2178530"/>
          </a:xfrm>
          <a:custGeom>
            <a:avLst/>
            <a:gdLst/>
            <a:ahLst/>
            <a:cxnLst/>
            <a:rect r="r" b="b" t="t" l="l"/>
            <a:pathLst>
              <a:path h="2178530" w="2644650">
                <a:moveTo>
                  <a:pt x="0" y="0"/>
                </a:moveTo>
                <a:lnTo>
                  <a:pt x="2644650" y="0"/>
                </a:lnTo>
                <a:lnTo>
                  <a:pt x="2644650" y="2178530"/>
                </a:lnTo>
                <a:lnTo>
                  <a:pt x="0" y="217853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5183246" y="5439745"/>
            <a:ext cx="2165684" cy="2057400"/>
          </a:xfrm>
          <a:custGeom>
            <a:avLst/>
            <a:gdLst/>
            <a:ahLst/>
            <a:cxnLst/>
            <a:rect r="r" b="b" t="t" l="l"/>
            <a:pathLst>
              <a:path h="2057400" w="2165684">
                <a:moveTo>
                  <a:pt x="0" y="0"/>
                </a:moveTo>
                <a:lnTo>
                  <a:pt x="2165684" y="0"/>
                </a:lnTo>
                <a:lnTo>
                  <a:pt x="2165684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4273301" y="3471044"/>
            <a:ext cx="3477115" cy="6887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12"/>
              </a:lnSpc>
            </a:pPr>
            <a:r>
              <a:rPr lang="en-US" sz="4008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biogas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147753" y="6335051"/>
            <a:ext cx="3477115" cy="6887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12"/>
              </a:lnSpc>
            </a:pPr>
            <a:r>
              <a:rPr lang="en-US" sz="4008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fertiliser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7750416" y="6273240"/>
            <a:ext cx="7697901" cy="6887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12"/>
              </a:lnSpc>
            </a:pPr>
            <a:r>
              <a:rPr lang="en-US" sz="4008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Makes good food for plants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479948" y="256052"/>
            <a:ext cx="1147793" cy="1401884"/>
          </a:xfrm>
          <a:custGeom>
            <a:avLst/>
            <a:gdLst/>
            <a:ahLst/>
            <a:cxnLst/>
            <a:rect r="r" b="b" t="t" l="l"/>
            <a:pathLst>
              <a:path h="1401884" w="1147793">
                <a:moveTo>
                  <a:pt x="0" y="0"/>
                </a:moveTo>
                <a:lnTo>
                  <a:pt x="1147793" y="0"/>
                </a:lnTo>
                <a:lnTo>
                  <a:pt x="1147793" y="1401884"/>
                </a:lnTo>
                <a:lnTo>
                  <a:pt x="0" y="140188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6993074" y="3556769"/>
            <a:ext cx="1263589" cy="685497"/>
          </a:xfrm>
          <a:custGeom>
            <a:avLst/>
            <a:gdLst/>
            <a:ahLst/>
            <a:cxnLst/>
            <a:rect r="r" b="b" t="t" l="l"/>
            <a:pathLst>
              <a:path h="685497" w="1263589">
                <a:moveTo>
                  <a:pt x="0" y="0"/>
                </a:moveTo>
                <a:lnTo>
                  <a:pt x="1263588" y="0"/>
                </a:lnTo>
                <a:lnTo>
                  <a:pt x="1263588" y="685497"/>
                </a:lnTo>
                <a:lnTo>
                  <a:pt x="0" y="68549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6993074" y="6420776"/>
            <a:ext cx="1263589" cy="685497"/>
          </a:xfrm>
          <a:custGeom>
            <a:avLst/>
            <a:gdLst/>
            <a:ahLst/>
            <a:cxnLst/>
            <a:rect r="r" b="b" t="t" l="l"/>
            <a:pathLst>
              <a:path h="685497" w="1263589">
                <a:moveTo>
                  <a:pt x="0" y="0"/>
                </a:moveTo>
                <a:lnTo>
                  <a:pt x="1263588" y="0"/>
                </a:lnTo>
                <a:lnTo>
                  <a:pt x="1263588" y="685497"/>
                </a:lnTo>
                <a:lnTo>
                  <a:pt x="0" y="68549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2496552" y="5259301"/>
            <a:ext cx="1961837" cy="2418289"/>
          </a:xfrm>
          <a:custGeom>
            <a:avLst/>
            <a:gdLst/>
            <a:ahLst/>
            <a:cxnLst/>
            <a:rect r="r" b="b" t="t" l="l"/>
            <a:pathLst>
              <a:path h="2418289" w="1961837">
                <a:moveTo>
                  <a:pt x="0" y="0"/>
                </a:moveTo>
                <a:lnTo>
                  <a:pt x="1961837" y="0"/>
                </a:lnTo>
                <a:lnTo>
                  <a:pt x="1961837" y="2418289"/>
                </a:lnTo>
                <a:lnTo>
                  <a:pt x="0" y="2418289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4803174" y="3432171"/>
            <a:ext cx="2264016" cy="934693"/>
          </a:xfrm>
          <a:custGeom>
            <a:avLst/>
            <a:gdLst/>
            <a:ahLst/>
            <a:cxnLst/>
            <a:rect r="r" b="b" t="t" l="l"/>
            <a:pathLst>
              <a:path h="934693" w="2264016">
                <a:moveTo>
                  <a:pt x="0" y="0"/>
                </a:moveTo>
                <a:lnTo>
                  <a:pt x="2264017" y="0"/>
                </a:lnTo>
                <a:lnTo>
                  <a:pt x="2264017" y="934693"/>
                </a:lnTo>
                <a:lnTo>
                  <a:pt x="0" y="934693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1938006" y="225563"/>
            <a:ext cx="16747829" cy="11440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391"/>
              </a:lnSpc>
            </a:pPr>
            <a:r>
              <a:rPr lang="en-US" sz="6708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What does food waste make?</a:t>
            </a:r>
          </a:p>
        </p:txBody>
      </p:sp>
      <p:sp>
        <p:nvSpPr>
          <p:cNvPr name="Freeform 21" id="21"/>
          <p:cNvSpPr/>
          <p:nvPr/>
        </p:nvSpPr>
        <p:spPr>
          <a:xfrm flipH="false" flipV="false" rot="0">
            <a:off x="4729058" y="6254945"/>
            <a:ext cx="2264016" cy="934693"/>
          </a:xfrm>
          <a:custGeom>
            <a:avLst/>
            <a:gdLst/>
            <a:ahLst/>
            <a:cxnLst/>
            <a:rect r="r" b="b" t="t" l="l"/>
            <a:pathLst>
              <a:path h="934693" w="2264016">
                <a:moveTo>
                  <a:pt x="0" y="0"/>
                </a:moveTo>
                <a:lnTo>
                  <a:pt x="2264016" y="0"/>
                </a:lnTo>
                <a:lnTo>
                  <a:pt x="2264016" y="934693"/>
                </a:lnTo>
                <a:lnTo>
                  <a:pt x="0" y="934693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A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507780" y="8294208"/>
            <a:ext cx="2780220" cy="1928185"/>
          </a:xfrm>
          <a:custGeom>
            <a:avLst/>
            <a:gdLst/>
            <a:ahLst/>
            <a:cxnLst/>
            <a:rect r="r" b="b" t="t" l="l"/>
            <a:pathLst>
              <a:path h="1928185" w="2780220">
                <a:moveTo>
                  <a:pt x="0" y="0"/>
                </a:moveTo>
                <a:lnTo>
                  <a:pt x="2780220" y="0"/>
                </a:lnTo>
                <a:lnTo>
                  <a:pt x="2780220" y="1928184"/>
                </a:lnTo>
                <a:lnTo>
                  <a:pt x="0" y="19281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618739" y="8776934"/>
            <a:ext cx="1247940" cy="1091947"/>
          </a:xfrm>
          <a:custGeom>
            <a:avLst/>
            <a:gdLst/>
            <a:ahLst/>
            <a:cxnLst/>
            <a:rect r="r" b="b" t="t" l="l"/>
            <a:pathLst>
              <a:path h="1091947" w="1247940">
                <a:moveTo>
                  <a:pt x="0" y="0"/>
                </a:moveTo>
                <a:lnTo>
                  <a:pt x="1247939" y="0"/>
                </a:lnTo>
                <a:lnTo>
                  <a:pt x="1247939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5862427" y="85935"/>
            <a:ext cx="2070925" cy="2618411"/>
            <a:chOff x="0" y="0"/>
            <a:chExt cx="2761233" cy="349121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761233" cy="3491215"/>
            </a:xfrm>
            <a:custGeom>
              <a:avLst/>
              <a:gdLst/>
              <a:ahLst/>
              <a:cxnLst/>
              <a:rect r="r" b="b" t="t" l="l"/>
              <a:pathLst>
                <a:path h="3491215" w="2761233">
                  <a:moveTo>
                    <a:pt x="0" y="0"/>
                  </a:moveTo>
                  <a:lnTo>
                    <a:pt x="2761233" y="0"/>
                  </a:lnTo>
                  <a:lnTo>
                    <a:pt x="2761233" y="3491215"/>
                  </a:lnTo>
                  <a:lnTo>
                    <a:pt x="0" y="34912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299084" y="827466"/>
              <a:ext cx="799276" cy="1024712"/>
            </a:xfrm>
            <a:custGeom>
              <a:avLst/>
              <a:gdLst/>
              <a:ahLst/>
              <a:cxnLst/>
              <a:rect r="r" b="b" t="t" l="l"/>
              <a:pathLst>
                <a:path h="1024712" w="799276">
                  <a:moveTo>
                    <a:pt x="0" y="0"/>
                  </a:moveTo>
                  <a:lnTo>
                    <a:pt x="799276" y="0"/>
                  </a:lnTo>
                  <a:lnTo>
                    <a:pt x="799276" y="1024712"/>
                  </a:lnTo>
                  <a:lnTo>
                    <a:pt x="0" y="10247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479948" y="256052"/>
            <a:ext cx="1147793" cy="1401884"/>
          </a:xfrm>
          <a:custGeom>
            <a:avLst/>
            <a:gdLst/>
            <a:ahLst/>
            <a:cxnLst/>
            <a:rect r="r" b="b" t="t" l="l"/>
            <a:pathLst>
              <a:path h="1401884" w="1147793">
                <a:moveTo>
                  <a:pt x="0" y="0"/>
                </a:moveTo>
                <a:lnTo>
                  <a:pt x="1147793" y="0"/>
                </a:lnTo>
                <a:lnTo>
                  <a:pt x="1147793" y="1401884"/>
                </a:lnTo>
                <a:lnTo>
                  <a:pt x="0" y="140188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0">
            <a:off x="2454065" y="4548156"/>
            <a:ext cx="3150796" cy="2931229"/>
          </a:xfrm>
          <a:custGeom>
            <a:avLst/>
            <a:gdLst/>
            <a:ahLst/>
            <a:cxnLst/>
            <a:rect r="r" b="b" t="t" l="l"/>
            <a:pathLst>
              <a:path h="2931229" w="3150796">
                <a:moveTo>
                  <a:pt x="3150796" y="0"/>
                </a:moveTo>
                <a:lnTo>
                  <a:pt x="0" y="0"/>
                </a:lnTo>
                <a:lnTo>
                  <a:pt x="0" y="2931228"/>
                </a:lnTo>
                <a:lnTo>
                  <a:pt x="3150796" y="2931228"/>
                </a:lnTo>
                <a:lnTo>
                  <a:pt x="3150796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3447768" y="2726197"/>
            <a:ext cx="3791820" cy="2426765"/>
          </a:xfrm>
          <a:custGeom>
            <a:avLst/>
            <a:gdLst/>
            <a:ahLst/>
            <a:cxnLst/>
            <a:rect r="r" b="b" t="t" l="l"/>
            <a:pathLst>
              <a:path h="2426765" w="3791820">
                <a:moveTo>
                  <a:pt x="0" y="0"/>
                </a:moveTo>
                <a:lnTo>
                  <a:pt x="3791821" y="0"/>
                </a:lnTo>
                <a:lnTo>
                  <a:pt x="3791821" y="2426765"/>
                </a:lnTo>
                <a:lnTo>
                  <a:pt x="0" y="242676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010945" y="2886523"/>
            <a:ext cx="2209778" cy="2266439"/>
          </a:xfrm>
          <a:custGeom>
            <a:avLst/>
            <a:gdLst/>
            <a:ahLst/>
            <a:cxnLst/>
            <a:rect r="r" b="b" t="t" l="l"/>
            <a:pathLst>
              <a:path h="2266439" w="2209778">
                <a:moveTo>
                  <a:pt x="0" y="0"/>
                </a:moveTo>
                <a:lnTo>
                  <a:pt x="2209778" y="0"/>
                </a:lnTo>
                <a:lnTo>
                  <a:pt x="2209778" y="2266439"/>
                </a:lnTo>
                <a:lnTo>
                  <a:pt x="0" y="226643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2641587" y="1877632"/>
            <a:ext cx="942518" cy="1409373"/>
          </a:xfrm>
          <a:custGeom>
            <a:avLst/>
            <a:gdLst/>
            <a:ahLst/>
            <a:cxnLst/>
            <a:rect r="r" b="b" t="t" l="l"/>
            <a:pathLst>
              <a:path h="1409373" w="942518">
                <a:moveTo>
                  <a:pt x="0" y="0"/>
                </a:moveTo>
                <a:lnTo>
                  <a:pt x="942518" y="0"/>
                </a:lnTo>
                <a:lnTo>
                  <a:pt x="942518" y="1409373"/>
                </a:lnTo>
                <a:lnTo>
                  <a:pt x="0" y="140937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7780186" y="4569268"/>
            <a:ext cx="2881074" cy="3424754"/>
          </a:xfrm>
          <a:custGeom>
            <a:avLst/>
            <a:gdLst/>
            <a:ahLst/>
            <a:cxnLst/>
            <a:rect r="r" b="b" t="t" l="l"/>
            <a:pathLst>
              <a:path h="3424754" w="2881074">
                <a:moveTo>
                  <a:pt x="0" y="0"/>
                </a:moveTo>
                <a:lnTo>
                  <a:pt x="2881074" y="0"/>
                </a:lnTo>
                <a:lnTo>
                  <a:pt x="2881074" y="3424754"/>
                </a:lnTo>
                <a:lnTo>
                  <a:pt x="0" y="3424754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9412926" y="6610159"/>
            <a:ext cx="2123299" cy="1738451"/>
          </a:xfrm>
          <a:custGeom>
            <a:avLst/>
            <a:gdLst/>
            <a:ahLst/>
            <a:cxnLst/>
            <a:rect r="r" b="b" t="t" l="l"/>
            <a:pathLst>
              <a:path h="1738451" w="2123299">
                <a:moveTo>
                  <a:pt x="0" y="0"/>
                </a:moveTo>
                <a:lnTo>
                  <a:pt x="2123299" y="0"/>
                </a:lnTo>
                <a:lnTo>
                  <a:pt x="2123299" y="1738451"/>
                </a:lnTo>
                <a:lnTo>
                  <a:pt x="0" y="1738451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990902">
            <a:off x="3063250" y="5120373"/>
            <a:ext cx="1332553" cy="821186"/>
          </a:xfrm>
          <a:custGeom>
            <a:avLst/>
            <a:gdLst/>
            <a:ahLst/>
            <a:cxnLst/>
            <a:rect r="r" b="b" t="t" l="l"/>
            <a:pathLst>
              <a:path h="821186" w="1332553">
                <a:moveTo>
                  <a:pt x="0" y="0"/>
                </a:moveTo>
                <a:lnTo>
                  <a:pt x="1332553" y="0"/>
                </a:lnTo>
                <a:lnTo>
                  <a:pt x="1332553" y="821185"/>
                </a:lnTo>
                <a:lnTo>
                  <a:pt x="0" y="821185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574076" y="2084176"/>
            <a:ext cx="1067511" cy="1202829"/>
          </a:xfrm>
          <a:custGeom>
            <a:avLst/>
            <a:gdLst/>
            <a:ahLst/>
            <a:cxnLst/>
            <a:rect r="r" b="b" t="t" l="l"/>
            <a:pathLst>
              <a:path h="1202829" w="1067511">
                <a:moveTo>
                  <a:pt x="0" y="0"/>
                </a:moveTo>
                <a:lnTo>
                  <a:pt x="1067511" y="0"/>
                </a:lnTo>
                <a:lnTo>
                  <a:pt x="1067511" y="1202829"/>
                </a:lnTo>
                <a:lnTo>
                  <a:pt x="0" y="1202829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478790" y="6281645"/>
            <a:ext cx="2871393" cy="1740782"/>
          </a:xfrm>
          <a:custGeom>
            <a:avLst/>
            <a:gdLst/>
            <a:ahLst/>
            <a:cxnLst/>
            <a:rect r="r" b="b" t="t" l="l"/>
            <a:pathLst>
              <a:path h="1740782" w="2871393">
                <a:moveTo>
                  <a:pt x="0" y="0"/>
                </a:moveTo>
                <a:lnTo>
                  <a:pt x="2871393" y="0"/>
                </a:lnTo>
                <a:lnTo>
                  <a:pt x="2871393" y="1740783"/>
                </a:lnTo>
                <a:lnTo>
                  <a:pt x="0" y="1740783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524104">
            <a:off x="5505537" y="3764217"/>
            <a:ext cx="1343303" cy="863072"/>
          </a:xfrm>
          <a:custGeom>
            <a:avLst/>
            <a:gdLst/>
            <a:ahLst/>
            <a:cxnLst/>
            <a:rect r="r" b="b" t="t" l="l"/>
            <a:pathLst>
              <a:path h="863072" w="1343303">
                <a:moveTo>
                  <a:pt x="0" y="0"/>
                </a:moveTo>
                <a:lnTo>
                  <a:pt x="1343304" y="0"/>
                </a:lnTo>
                <a:lnTo>
                  <a:pt x="1343304" y="863072"/>
                </a:lnTo>
                <a:lnTo>
                  <a:pt x="0" y="863072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true" flipV="false" rot="-3351649">
            <a:off x="4251305" y="5208972"/>
            <a:ext cx="3150796" cy="2931229"/>
          </a:xfrm>
          <a:custGeom>
            <a:avLst/>
            <a:gdLst/>
            <a:ahLst/>
            <a:cxnLst/>
            <a:rect r="r" b="b" t="t" l="l"/>
            <a:pathLst>
              <a:path h="2931229" w="3150796">
                <a:moveTo>
                  <a:pt x="3150796" y="0"/>
                </a:moveTo>
                <a:lnTo>
                  <a:pt x="0" y="0"/>
                </a:lnTo>
                <a:lnTo>
                  <a:pt x="0" y="2931229"/>
                </a:lnTo>
                <a:lnTo>
                  <a:pt x="3150796" y="2931229"/>
                </a:lnTo>
                <a:lnTo>
                  <a:pt x="3150796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464993" y="2012746"/>
            <a:ext cx="1040114" cy="1274259"/>
          </a:xfrm>
          <a:custGeom>
            <a:avLst/>
            <a:gdLst/>
            <a:ahLst/>
            <a:cxnLst/>
            <a:rect r="r" b="b" t="t" l="l"/>
            <a:pathLst>
              <a:path h="1274259" w="1040114">
                <a:moveTo>
                  <a:pt x="0" y="0"/>
                </a:moveTo>
                <a:lnTo>
                  <a:pt x="1040114" y="0"/>
                </a:lnTo>
                <a:lnTo>
                  <a:pt x="1040114" y="1274259"/>
                </a:lnTo>
                <a:lnTo>
                  <a:pt x="0" y="1274259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5782443">
            <a:off x="5738332" y="5933218"/>
            <a:ext cx="1256625" cy="696855"/>
          </a:xfrm>
          <a:custGeom>
            <a:avLst/>
            <a:gdLst/>
            <a:ahLst/>
            <a:cxnLst/>
            <a:rect r="r" b="b" t="t" l="l"/>
            <a:pathLst>
              <a:path h="696855" w="1256625">
                <a:moveTo>
                  <a:pt x="0" y="0"/>
                </a:moveTo>
                <a:lnTo>
                  <a:pt x="1256625" y="0"/>
                </a:lnTo>
                <a:lnTo>
                  <a:pt x="1256625" y="696855"/>
                </a:lnTo>
                <a:lnTo>
                  <a:pt x="0" y="696855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4280201" y="8246776"/>
            <a:ext cx="2959387" cy="1228146"/>
          </a:xfrm>
          <a:custGeom>
            <a:avLst/>
            <a:gdLst/>
            <a:ahLst/>
            <a:cxnLst/>
            <a:rect r="r" b="b" t="t" l="l"/>
            <a:pathLst>
              <a:path h="1228146" w="2959387">
                <a:moveTo>
                  <a:pt x="0" y="0"/>
                </a:moveTo>
                <a:lnTo>
                  <a:pt x="2959388" y="0"/>
                </a:lnTo>
                <a:lnTo>
                  <a:pt x="2959388" y="1228145"/>
                </a:lnTo>
                <a:lnTo>
                  <a:pt x="0" y="1228145"/>
                </a:lnTo>
                <a:lnTo>
                  <a:pt x="0" y="0"/>
                </a:lnTo>
                <a:close/>
              </a:path>
            </a:pathLst>
          </a:custGeom>
          <a:blipFill>
            <a:blip r:embed="rId34"/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2039673" y="484066"/>
            <a:ext cx="15768379" cy="930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503"/>
              </a:lnSpc>
            </a:pPr>
            <a:r>
              <a:rPr lang="en-US" sz="53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The journey of waste in North London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2079150" y="2774043"/>
            <a:ext cx="6208850" cy="58474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23"/>
              </a:lnSpc>
            </a:pPr>
            <a:r>
              <a:rPr lang="en-US" sz="41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Recycling goes to a reuse and recycling centre. </a:t>
            </a:r>
          </a:p>
          <a:p>
            <a:pPr algn="l">
              <a:lnSpc>
                <a:spcPts val="5823"/>
              </a:lnSpc>
            </a:pPr>
          </a:p>
          <a:p>
            <a:pPr algn="l">
              <a:lnSpc>
                <a:spcPts val="5823"/>
              </a:lnSpc>
            </a:pPr>
            <a:r>
              <a:rPr lang="en-US" sz="41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Rubbish goes to London Energy.</a:t>
            </a:r>
          </a:p>
          <a:p>
            <a:pPr algn="l">
              <a:lnSpc>
                <a:spcPts val="5823"/>
              </a:lnSpc>
            </a:pPr>
          </a:p>
          <a:p>
            <a:pPr algn="l">
              <a:lnSpc>
                <a:spcPts val="5823"/>
              </a:lnSpc>
            </a:pPr>
            <a:r>
              <a:rPr lang="en-US" sz="41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Food waste goes to an anaerobic digestor.</a:t>
            </a:r>
          </a:p>
        </p:txBody>
      </p:sp>
      <p:sp>
        <p:nvSpPr>
          <p:cNvPr name="Freeform 24" id="24"/>
          <p:cNvSpPr/>
          <p:nvPr/>
        </p:nvSpPr>
        <p:spPr>
          <a:xfrm flipH="false" flipV="false" rot="0">
            <a:off x="3329205" y="8494040"/>
            <a:ext cx="800644" cy="980881"/>
          </a:xfrm>
          <a:custGeom>
            <a:avLst/>
            <a:gdLst/>
            <a:ahLst/>
            <a:cxnLst/>
            <a:rect r="r" b="b" t="t" l="l"/>
            <a:pathLst>
              <a:path h="980881" w="800644">
                <a:moveTo>
                  <a:pt x="0" y="0"/>
                </a:moveTo>
                <a:lnTo>
                  <a:pt x="800644" y="0"/>
                </a:lnTo>
                <a:lnTo>
                  <a:pt x="800644" y="980881"/>
                </a:lnTo>
                <a:lnTo>
                  <a:pt x="0" y="980881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1260172" y="5544389"/>
            <a:ext cx="654315" cy="737256"/>
          </a:xfrm>
          <a:custGeom>
            <a:avLst/>
            <a:gdLst/>
            <a:ahLst/>
            <a:cxnLst/>
            <a:rect r="r" b="b" t="t" l="l"/>
            <a:pathLst>
              <a:path h="737256" w="654315">
                <a:moveTo>
                  <a:pt x="0" y="0"/>
                </a:moveTo>
                <a:lnTo>
                  <a:pt x="654315" y="0"/>
                </a:lnTo>
                <a:lnTo>
                  <a:pt x="654315" y="737256"/>
                </a:lnTo>
                <a:lnTo>
                  <a:pt x="0" y="737256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9412926" y="3287005"/>
            <a:ext cx="725528" cy="1084902"/>
          </a:xfrm>
          <a:custGeom>
            <a:avLst/>
            <a:gdLst/>
            <a:ahLst/>
            <a:cxnLst/>
            <a:rect r="r" b="b" t="t" l="l"/>
            <a:pathLst>
              <a:path h="1084902" w="725528">
                <a:moveTo>
                  <a:pt x="0" y="0"/>
                </a:moveTo>
                <a:lnTo>
                  <a:pt x="725529" y="0"/>
                </a:lnTo>
                <a:lnTo>
                  <a:pt x="725529" y="1084903"/>
                </a:lnTo>
                <a:lnTo>
                  <a:pt x="0" y="108490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A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507780" y="8294208"/>
            <a:ext cx="2780220" cy="1928185"/>
          </a:xfrm>
          <a:custGeom>
            <a:avLst/>
            <a:gdLst/>
            <a:ahLst/>
            <a:cxnLst/>
            <a:rect r="r" b="b" t="t" l="l"/>
            <a:pathLst>
              <a:path h="1928185" w="2780220">
                <a:moveTo>
                  <a:pt x="0" y="0"/>
                </a:moveTo>
                <a:lnTo>
                  <a:pt x="2780220" y="0"/>
                </a:lnTo>
                <a:lnTo>
                  <a:pt x="2780220" y="1928184"/>
                </a:lnTo>
                <a:lnTo>
                  <a:pt x="0" y="19281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447520" y="1643891"/>
            <a:ext cx="14708939" cy="7973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52"/>
              </a:lnSpc>
            </a:pPr>
            <a:r>
              <a:rPr lang="en-US" sz="4608" b="true">
                <a:solidFill>
                  <a:srgbClr val="31401C"/>
                </a:solidFill>
                <a:latin typeface="Lato Bold"/>
                <a:ea typeface="Lato Bold"/>
                <a:cs typeface="Lato Bold"/>
                <a:sym typeface="Lato Bold"/>
              </a:rPr>
              <a:t>LO: To understand what happens to food waste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3588384"/>
            <a:ext cx="16014789" cy="37865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928353" indent="-464177" lvl="1">
              <a:lnSpc>
                <a:spcPts val="6019"/>
              </a:lnSpc>
              <a:buFont typeface="Arial"/>
              <a:buChar char="•"/>
            </a:pPr>
            <a:r>
              <a:rPr lang="en-US" sz="4299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Understand what can be put into the food waste bin.</a:t>
            </a:r>
          </a:p>
          <a:p>
            <a:pPr algn="just" marL="928353" indent="-464177" lvl="1">
              <a:lnSpc>
                <a:spcPts val="6019"/>
              </a:lnSpc>
              <a:buFont typeface="Arial"/>
              <a:buChar char="•"/>
            </a:pPr>
            <a:r>
              <a:rPr lang="en-US" sz="4299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Explore where food waste goes after we throw it away.</a:t>
            </a:r>
          </a:p>
          <a:p>
            <a:pPr algn="just" marL="928353" indent="-464177" lvl="1">
              <a:lnSpc>
                <a:spcPts val="6019"/>
              </a:lnSpc>
              <a:buFont typeface="Arial"/>
              <a:buChar char="•"/>
            </a:pPr>
            <a:r>
              <a:rPr lang="en-US" sz="4299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Learn how food waste can be used to make electricity and fertiliser.</a:t>
            </a:r>
          </a:p>
          <a:p>
            <a:pPr algn="just">
              <a:lnSpc>
                <a:spcPts val="6019"/>
              </a:lnSpc>
            </a:pP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4618739" y="8776934"/>
            <a:ext cx="1247940" cy="1091947"/>
          </a:xfrm>
          <a:custGeom>
            <a:avLst/>
            <a:gdLst/>
            <a:ahLst/>
            <a:cxnLst/>
            <a:rect r="r" b="b" t="t" l="l"/>
            <a:pathLst>
              <a:path h="1091947" w="1247940">
                <a:moveTo>
                  <a:pt x="0" y="0"/>
                </a:moveTo>
                <a:lnTo>
                  <a:pt x="1247939" y="0"/>
                </a:lnTo>
                <a:lnTo>
                  <a:pt x="1247939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A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507780" y="8294208"/>
            <a:ext cx="2780220" cy="1928185"/>
          </a:xfrm>
          <a:custGeom>
            <a:avLst/>
            <a:gdLst/>
            <a:ahLst/>
            <a:cxnLst/>
            <a:rect r="r" b="b" t="t" l="l"/>
            <a:pathLst>
              <a:path h="1928185" w="2780220">
                <a:moveTo>
                  <a:pt x="0" y="0"/>
                </a:moveTo>
                <a:lnTo>
                  <a:pt x="2780220" y="0"/>
                </a:lnTo>
                <a:lnTo>
                  <a:pt x="2780220" y="1928184"/>
                </a:lnTo>
                <a:lnTo>
                  <a:pt x="0" y="19281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618739" y="8776934"/>
            <a:ext cx="1247940" cy="1091947"/>
          </a:xfrm>
          <a:custGeom>
            <a:avLst/>
            <a:gdLst/>
            <a:ahLst/>
            <a:cxnLst/>
            <a:rect r="r" b="b" t="t" l="l"/>
            <a:pathLst>
              <a:path h="1091947" w="1247940">
                <a:moveTo>
                  <a:pt x="0" y="0"/>
                </a:moveTo>
                <a:lnTo>
                  <a:pt x="1247939" y="0"/>
                </a:lnTo>
                <a:lnTo>
                  <a:pt x="1247939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5862427" y="85935"/>
            <a:ext cx="2070925" cy="2618411"/>
            <a:chOff x="0" y="0"/>
            <a:chExt cx="2761233" cy="349121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761233" cy="3491215"/>
            </a:xfrm>
            <a:custGeom>
              <a:avLst/>
              <a:gdLst/>
              <a:ahLst/>
              <a:cxnLst/>
              <a:rect r="r" b="b" t="t" l="l"/>
              <a:pathLst>
                <a:path h="3491215" w="2761233">
                  <a:moveTo>
                    <a:pt x="0" y="0"/>
                  </a:moveTo>
                  <a:lnTo>
                    <a:pt x="2761233" y="0"/>
                  </a:lnTo>
                  <a:lnTo>
                    <a:pt x="2761233" y="3491215"/>
                  </a:lnTo>
                  <a:lnTo>
                    <a:pt x="0" y="34912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299084" y="827466"/>
              <a:ext cx="799276" cy="1024712"/>
            </a:xfrm>
            <a:custGeom>
              <a:avLst/>
              <a:gdLst/>
              <a:ahLst/>
              <a:cxnLst/>
              <a:rect r="r" b="b" t="t" l="l"/>
              <a:pathLst>
                <a:path h="1024712" w="799276">
                  <a:moveTo>
                    <a:pt x="0" y="0"/>
                  </a:moveTo>
                  <a:lnTo>
                    <a:pt x="799276" y="0"/>
                  </a:lnTo>
                  <a:lnTo>
                    <a:pt x="799276" y="1024712"/>
                  </a:lnTo>
                  <a:lnTo>
                    <a:pt x="0" y="10247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7" id="7"/>
          <p:cNvSpPr/>
          <p:nvPr/>
        </p:nvSpPr>
        <p:spPr>
          <a:xfrm flipH="true" flipV="false" rot="0">
            <a:off x="3682998" y="3968452"/>
            <a:ext cx="2303140" cy="2142643"/>
          </a:xfrm>
          <a:custGeom>
            <a:avLst/>
            <a:gdLst/>
            <a:ahLst/>
            <a:cxnLst/>
            <a:rect r="r" b="b" t="t" l="l"/>
            <a:pathLst>
              <a:path h="2142643" w="2303140">
                <a:moveTo>
                  <a:pt x="2303140" y="0"/>
                </a:moveTo>
                <a:lnTo>
                  <a:pt x="0" y="0"/>
                </a:lnTo>
                <a:lnTo>
                  <a:pt x="0" y="2142643"/>
                </a:lnTo>
                <a:lnTo>
                  <a:pt x="2303140" y="2142643"/>
                </a:lnTo>
                <a:lnTo>
                  <a:pt x="230314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409367" y="2636654"/>
            <a:ext cx="2771710" cy="1773894"/>
          </a:xfrm>
          <a:custGeom>
            <a:avLst/>
            <a:gdLst/>
            <a:ahLst/>
            <a:cxnLst/>
            <a:rect r="r" b="b" t="t" l="l"/>
            <a:pathLst>
              <a:path h="1773894" w="2771710">
                <a:moveTo>
                  <a:pt x="0" y="0"/>
                </a:moveTo>
                <a:lnTo>
                  <a:pt x="2771709" y="0"/>
                </a:lnTo>
                <a:lnTo>
                  <a:pt x="2771709" y="1773894"/>
                </a:lnTo>
                <a:lnTo>
                  <a:pt x="0" y="177389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7013945" y="2753848"/>
            <a:ext cx="1615283" cy="1656701"/>
          </a:xfrm>
          <a:custGeom>
            <a:avLst/>
            <a:gdLst/>
            <a:ahLst/>
            <a:cxnLst/>
            <a:rect r="r" b="b" t="t" l="l"/>
            <a:pathLst>
              <a:path h="1656701" w="1615283">
                <a:moveTo>
                  <a:pt x="0" y="0"/>
                </a:moveTo>
                <a:lnTo>
                  <a:pt x="1615283" y="0"/>
                </a:lnTo>
                <a:lnTo>
                  <a:pt x="1615283" y="1656700"/>
                </a:lnTo>
                <a:lnTo>
                  <a:pt x="0" y="16567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3820071" y="2016378"/>
            <a:ext cx="688953" cy="1030211"/>
          </a:xfrm>
          <a:custGeom>
            <a:avLst/>
            <a:gdLst/>
            <a:ahLst/>
            <a:cxnLst/>
            <a:rect r="r" b="b" t="t" l="l"/>
            <a:pathLst>
              <a:path h="1030211" w="688953">
                <a:moveTo>
                  <a:pt x="0" y="0"/>
                </a:moveTo>
                <a:lnTo>
                  <a:pt x="688954" y="0"/>
                </a:lnTo>
                <a:lnTo>
                  <a:pt x="688954" y="1030210"/>
                </a:lnTo>
                <a:lnTo>
                  <a:pt x="0" y="103021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7576237" y="3983885"/>
            <a:ext cx="2105981" cy="2503395"/>
          </a:xfrm>
          <a:custGeom>
            <a:avLst/>
            <a:gdLst/>
            <a:ahLst/>
            <a:cxnLst/>
            <a:rect r="r" b="b" t="t" l="l"/>
            <a:pathLst>
              <a:path h="2503395" w="2105981">
                <a:moveTo>
                  <a:pt x="0" y="0"/>
                </a:moveTo>
                <a:lnTo>
                  <a:pt x="2105981" y="0"/>
                </a:lnTo>
                <a:lnTo>
                  <a:pt x="2105981" y="2503395"/>
                </a:lnTo>
                <a:lnTo>
                  <a:pt x="0" y="250339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8769723" y="5475717"/>
            <a:ext cx="1552070" cy="1270757"/>
          </a:xfrm>
          <a:custGeom>
            <a:avLst/>
            <a:gdLst/>
            <a:ahLst/>
            <a:cxnLst/>
            <a:rect r="r" b="b" t="t" l="l"/>
            <a:pathLst>
              <a:path h="1270757" w="1552070">
                <a:moveTo>
                  <a:pt x="0" y="0"/>
                </a:moveTo>
                <a:lnTo>
                  <a:pt x="1552069" y="0"/>
                </a:lnTo>
                <a:lnTo>
                  <a:pt x="1552069" y="1270756"/>
                </a:lnTo>
                <a:lnTo>
                  <a:pt x="0" y="1270756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990902">
            <a:off x="4128295" y="4386726"/>
            <a:ext cx="974057" cy="600263"/>
          </a:xfrm>
          <a:custGeom>
            <a:avLst/>
            <a:gdLst/>
            <a:ahLst/>
            <a:cxnLst/>
            <a:rect r="r" b="b" t="t" l="l"/>
            <a:pathLst>
              <a:path h="600263" w="974057">
                <a:moveTo>
                  <a:pt x="0" y="0"/>
                </a:moveTo>
                <a:lnTo>
                  <a:pt x="974058" y="0"/>
                </a:lnTo>
                <a:lnTo>
                  <a:pt x="974058" y="600263"/>
                </a:lnTo>
                <a:lnTo>
                  <a:pt x="0" y="600263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3039752" y="2167356"/>
            <a:ext cx="780319" cy="879233"/>
          </a:xfrm>
          <a:custGeom>
            <a:avLst/>
            <a:gdLst/>
            <a:ahLst/>
            <a:cxnLst/>
            <a:rect r="r" b="b" t="t" l="l"/>
            <a:pathLst>
              <a:path h="879233" w="780319">
                <a:moveTo>
                  <a:pt x="0" y="0"/>
                </a:moveTo>
                <a:lnTo>
                  <a:pt x="780319" y="0"/>
                </a:lnTo>
                <a:lnTo>
                  <a:pt x="780319" y="879232"/>
                </a:lnTo>
                <a:lnTo>
                  <a:pt x="0" y="879232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2239130" y="5235583"/>
            <a:ext cx="2098905" cy="1272461"/>
          </a:xfrm>
          <a:custGeom>
            <a:avLst/>
            <a:gdLst/>
            <a:ahLst/>
            <a:cxnLst/>
            <a:rect r="r" b="b" t="t" l="l"/>
            <a:pathLst>
              <a:path h="1272461" w="2098905">
                <a:moveTo>
                  <a:pt x="0" y="0"/>
                </a:moveTo>
                <a:lnTo>
                  <a:pt x="2098905" y="0"/>
                </a:lnTo>
                <a:lnTo>
                  <a:pt x="2098905" y="1272461"/>
                </a:lnTo>
                <a:lnTo>
                  <a:pt x="0" y="1272461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524104">
            <a:off x="5913536" y="3395416"/>
            <a:ext cx="981915" cy="630881"/>
          </a:xfrm>
          <a:custGeom>
            <a:avLst/>
            <a:gdLst/>
            <a:ahLst/>
            <a:cxnLst/>
            <a:rect r="r" b="b" t="t" l="l"/>
            <a:pathLst>
              <a:path h="630881" w="981915">
                <a:moveTo>
                  <a:pt x="0" y="0"/>
                </a:moveTo>
                <a:lnTo>
                  <a:pt x="981915" y="0"/>
                </a:lnTo>
                <a:lnTo>
                  <a:pt x="981915" y="630881"/>
                </a:lnTo>
                <a:lnTo>
                  <a:pt x="0" y="630881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true" flipV="false" rot="-3351649">
            <a:off x="4996728" y="4451490"/>
            <a:ext cx="2303140" cy="2142643"/>
          </a:xfrm>
          <a:custGeom>
            <a:avLst/>
            <a:gdLst/>
            <a:ahLst/>
            <a:cxnLst/>
            <a:rect r="r" b="b" t="t" l="l"/>
            <a:pathLst>
              <a:path h="2142643" w="2303140">
                <a:moveTo>
                  <a:pt x="2303141" y="0"/>
                </a:moveTo>
                <a:lnTo>
                  <a:pt x="0" y="0"/>
                </a:lnTo>
                <a:lnTo>
                  <a:pt x="0" y="2142642"/>
                </a:lnTo>
                <a:lnTo>
                  <a:pt x="2303141" y="2142642"/>
                </a:lnTo>
                <a:lnTo>
                  <a:pt x="2303141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2229045" y="2115142"/>
            <a:ext cx="760293" cy="931446"/>
          </a:xfrm>
          <a:custGeom>
            <a:avLst/>
            <a:gdLst/>
            <a:ahLst/>
            <a:cxnLst/>
            <a:rect r="r" b="b" t="t" l="l"/>
            <a:pathLst>
              <a:path h="931446" w="760293">
                <a:moveTo>
                  <a:pt x="0" y="0"/>
                </a:moveTo>
                <a:lnTo>
                  <a:pt x="760293" y="0"/>
                </a:lnTo>
                <a:lnTo>
                  <a:pt x="760293" y="931446"/>
                </a:lnTo>
                <a:lnTo>
                  <a:pt x="0" y="931446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5782443">
            <a:off x="6083702" y="4980892"/>
            <a:ext cx="918556" cy="509381"/>
          </a:xfrm>
          <a:custGeom>
            <a:avLst/>
            <a:gdLst/>
            <a:ahLst/>
            <a:cxnLst/>
            <a:rect r="r" b="b" t="t" l="l"/>
            <a:pathLst>
              <a:path h="509381" w="918556">
                <a:moveTo>
                  <a:pt x="0" y="0"/>
                </a:moveTo>
                <a:lnTo>
                  <a:pt x="918556" y="0"/>
                </a:lnTo>
                <a:lnTo>
                  <a:pt x="918556" y="509381"/>
                </a:lnTo>
                <a:lnTo>
                  <a:pt x="0" y="509381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5017851" y="6672036"/>
            <a:ext cx="2163226" cy="897739"/>
          </a:xfrm>
          <a:custGeom>
            <a:avLst/>
            <a:gdLst/>
            <a:ahLst/>
            <a:cxnLst/>
            <a:rect r="r" b="b" t="t" l="l"/>
            <a:pathLst>
              <a:path h="897739" w="2163226">
                <a:moveTo>
                  <a:pt x="0" y="0"/>
                </a:moveTo>
                <a:lnTo>
                  <a:pt x="2163225" y="0"/>
                </a:lnTo>
                <a:lnTo>
                  <a:pt x="2163225" y="897738"/>
                </a:lnTo>
                <a:lnTo>
                  <a:pt x="0" y="897738"/>
                </a:lnTo>
                <a:lnTo>
                  <a:pt x="0" y="0"/>
                </a:lnTo>
                <a:close/>
              </a:path>
            </a:pathLst>
          </a:custGeom>
          <a:blipFill>
            <a:blip r:embed="rId32"/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2039673" y="484066"/>
            <a:ext cx="15768379" cy="930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503"/>
              </a:lnSpc>
            </a:pPr>
            <a:r>
              <a:rPr lang="en-US" sz="53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Where does the waste go?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2079150" y="2774043"/>
            <a:ext cx="6208850" cy="58474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23"/>
              </a:lnSpc>
            </a:pPr>
            <a:r>
              <a:rPr lang="en-US" sz="41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Recycling goes to a _____ _________________. </a:t>
            </a:r>
          </a:p>
          <a:p>
            <a:pPr algn="l">
              <a:lnSpc>
                <a:spcPts val="5823"/>
              </a:lnSpc>
            </a:pPr>
          </a:p>
          <a:p>
            <a:pPr algn="l">
              <a:lnSpc>
                <a:spcPts val="5823"/>
              </a:lnSpc>
            </a:pPr>
            <a:r>
              <a:rPr lang="en-US" sz="41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Rubbish goes to _______ _________.</a:t>
            </a:r>
          </a:p>
          <a:p>
            <a:pPr algn="l">
              <a:lnSpc>
                <a:spcPts val="5823"/>
              </a:lnSpc>
            </a:pPr>
          </a:p>
          <a:p>
            <a:pPr algn="l">
              <a:lnSpc>
                <a:spcPts val="5823"/>
              </a:lnSpc>
            </a:pPr>
            <a:r>
              <a:rPr lang="en-US" sz="41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Food waste goes to an _________ __________.</a:t>
            </a:r>
          </a:p>
        </p:txBody>
      </p:sp>
      <p:sp>
        <p:nvSpPr>
          <p:cNvPr name="Freeform 23" id="23"/>
          <p:cNvSpPr/>
          <p:nvPr/>
        </p:nvSpPr>
        <p:spPr>
          <a:xfrm flipH="false" flipV="false" rot="0">
            <a:off x="4322700" y="6852779"/>
            <a:ext cx="585248" cy="716996"/>
          </a:xfrm>
          <a:custGeom>
            <a:avLst/>
            <a:gdLst/>
            <a:ahLst/>
            <a:cxnLst/>
            <a:rect r="r" b="b" t="t" l="l"/>
            <a:pathLst>
              <a:path h="716996" w="585248">
                <a:moveTo>
                  <a:pt x="0" y="0"/>
                </a:moveTo>
                <a:lnTo>
                  <a:pt x="585248" y="0"/>
                </a:lnTo>
                <a:lnTo>
                  <a:pt x="585248" y="716995"/>
                </a:lnTo>
                <a:lnTo>
                  <a:pt x="0" y="716995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2810298" y="4696670"/>
            <a:ext cx="478285" cy="538913"/>
          </a:xfrm>
          <a:custGeom>
            <a:avLst/>
            <a:gdLst/>
            <a:ahLst/>
            <a:cxnLst/>
            <a:rect r="r" b="b" t="t" l="l"/>
            <a:pathLst>
              <a:path h="538913" w="478285">
                <a:moveTo>
                  <a:pt x="0" y="0"/>
                </a:moveTo>
                <a:lnTo>
                  <a:pt x="478285" y="0"/>
                </a:lnTo>
                <a:lnTo>
                  <a:pt x="478285" y="538913"/>
                </a:lnTo>
                <a:lnTo>
                  <a:pt x="0" y="538913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8769723" y="3046588"/>
            <a:ext cx="530340" cy="793032"/>
          </a:xfrm>
          <a:custGeom>
            <a:avLst/>
            <a:gdLst/>
            <a:ahLst/>
            <a:cxnLst/>
            <a:rect r="r" b="b" t="t" l="l"/>
            <a:pathLst>
              <a:path h="793032" w="530340">
                <a:moveTo>
                  <a:pt x="0" y="0"/>
                </a:moveTo>
                <a:lnTo>
                  <a:pt x="530340" y="0"/>
                </a:lnTo>
                <a:lnTo>
                  <a:pt x="530340" y="793032"/>
                </a:lnTo>
                <a:lnTo>
                  <a:pt x="0" y="79303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315159" y="277604"/>
            <a:ext cx="1427083" cy="1502192"/>
          </a:xfrm>
          <a:custGeom>
            <a:avLst/>
            <a:gdLst/>
            <a:ahLst/>
            <a:cxnLst/>
            <a:rect r="r" b="b" t="t" l="l"/>
            <a:pathLst>
              <a:path h="1502192" w="1427083">
                <a:moveTo>
                  <a:pt x="0" y="0"/>
                </a:moveTo>
                <a:lnTo>
                  <a:pt x="1427082" y="0"/>
                </a:lnTo>
                <a:lnTo>
                  <a:pt x="1427082" y="1502192"/>
                </a:lnTo>
                <a:lnTo>
                  <a:pt x="0" y="1502192"/>
                </a:lnTo>
                <a:lnTo>
                  <a:pt x="0" y="0"/>
                </a:lnTo>
                <a:close/>
              </a:path>
            </a:pathLst>
          </a:custGeom>
          <a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7" id="27"/>
          <p:cNvSpPr txBox="true"/>
          <p:nvPr/>
        </p:nvSpPr>
        <p:spPr>
          <a:xfrm rot="0">
            <a:off x="315159" y="8535787"/>
            <a:ext cx="3849389" cy="14469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23"/>
              </a:lnSpc>
            </a:pPr>
            <a:r>
              <a:rPr lang="en-US" sz="41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reuse and recycling centre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4922390" y="8535787"/>
            <a:ext cx="3353869" cy="14469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23"/>
              </a:lnSpc>
            </a:pPr>
            <a:r>
              <a:rPr lang="en-US" sz="41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London Energy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8444327" y="8556586"/>
            <a:ext cx="3353869" cy="14469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23"/>
              </a:lnSpc>
            </a:pPr>
            <a:r>
              <a:rPr lang="en-US" sz="41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anaerobic digestor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A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507780" y="8294208"/>
            <a:ext cx="2780220" cy="1928185"/>
          </a:xfrm>
          <a:custGeom>
            <a:avLst/>
            <a:gdLst/>
            <a:ahLst/>
            <a:cxnLst/>
            <a:rect r="r" b="b" t="t" l="l"/>
            <a:pathLst>
              <a:path h="1928185" w="2780220">
                <a:moveTo>
                  <a:pt x="0" y="0"/>
                </a:moveTo>
                <a:lnTo>
                  <a:pt x="2780220" y="0"/>
                </a:lnTo>
                <a:lnTo>
                  <a:pt x="2780220" y="1928184"/>
                </a:lnTo>
                <a:lnTo>
                  <a:pt x="0" y="19281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618739" y="8776934"/>
            <a:ext cx="1247940" cy="1091947"/>
          </a:xfrm>
          <a:custGeom>
            <a:avLst/>
            <a:gdLst/>
            <a:ahLst/>
            <a:cxnLst/>
            <a:rect r="r" b="b" t="t" l="l"/>
            <a:pathLst>
              <a:path h="1091947" w="1247940">
                <a:moveTo>
                  <a:pt x="0" y="0"/>
                </a:moveTo>
                <a:lnTo>
                  <a:pt x="1247939" y="0"/>
                </a:lnTo>
                <a:lnTo>
                  <a:pt x="1247939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64391" y="4675003"/>
            <a:ext cx="4107886" cy="5193879"/>
          </a:xfrm>
          <a:custGeom>
            <a:avLst/>
            <a:gdLst/>
            <a:ahLst/>
            <a:cxnLst/>
            <a:rect r="r" b="b" t="t" l="l"/>
            <a:pathLst>
              <a:path h="5193879" w="4107886">
                <a:moveTo>
                  <a:pt x="0" y="0"/>
                </a:moveTo>
                <a:lnTo>
                  <a:pt x="4107886" y="0"/>
                </a:lnTo>
                <a:lnTo>
                  <a:pt x="4107886" y="5193878"/>
                </a:lnTo>
                <a:lnTo>
                  <a:pt x="0" y="51938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637227" y="5694343"/>
            <a:ext cx="1498609" cy="1054476"/>
          </a:xfrm>
          <a:custGeom>
            <a:avLst/>
            <a:gdLst/>
            <a:ahLst/>
            <a:cxnLst/>
            <a:rect r="r" b="b" t="t" l="l"/>
            <a:pathLst>
              <a:path h="1054476" w="1498609">
                <a:moveTo>
                  <a:pt x="0" y="0"/>
                </a:moveTo>
                <a:lnTo>
                  <a:pt x="1498609" y="0"/>
                </a:lnTo>
                <a:lnTo>
                  <a:pt x="1498609" y="1054476"/>
                </a:lnTo>
                <a:lnTo>
                  <a:pt x="0" y="105447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140674">
            <a:off x="1466837" y="3755956"/>
            <a:ext cx="3191734" cy="2094938"/>
          </a:xfrm>
          <a:custGeom>
            <a:avLst/>
            <a:gdLst/>
            <a:ahLst/>
            <a:cxnLst/>
            <a:rect r="r" b="b" t="t" l="l"/>
            <a:pathLst>
              <a:path h="2094938" w="3191734">
                <a:moveTo>
                  <a:pt x="0" y="0"/>
                </a:moveTo>
                <a:lnTo>
                  <a:pt x="3191734" y="0"/>
                </a:lnTo>
                <a:lnTo>
                  <a:pt x="3191734" y="2094938"/>
                </a:lnTo>
                <a:lnTo>
                  <a:pt x="0" y="209493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4396577" y="412762"/>
            <a:ext cx="7240185" cy="5502541"/>
          </a:xfrm>
          <a:custGeom>
            <a:avLst/>
            <a:gdLst/>
            <a:ahLst/>
            <a:cxnLst/>
            <a:rect r="r" b="b" t="t" l="l"/>
            <a:pathLst>
              <a:path h="5502541" w="7240185">
                <a:moveTo>
                  <a:pt x="0" y="0"/>
                </a:moveTo>
                <a:lnTo>
                  <a:pt x="7240185" y="0"/>
                </a:lnTo>
                <a:lnTo>
                  <a:pt x="7240185" y="5502541"/>
                </a:lnTo>
                <a:lnTo>
                  <a:pt x="0" y="550254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6067722" y="1615264"/>
            <a:ext cx="3576010" cy="25439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81"/>
              </a:lnSpc>
              <a:spcBef>
                <a:spcPct val="0"/>
              </a:spcBef>
            </a:pPr>
            <a:r>
              <a:rPr lang="en-US" sz="4843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Watch</a:t>
            </a:r>
            <a:r>
              <a:rPr lang="en-US" sz="4843" u="sng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  <a:hlinkClick r:id="rId13" tooltip="https://youtu.be/16VcgyjPTvM"/>
              </a:rPr>
              <a:t> this video </a:t>
            </a:r>
            <a:r>
              <a:rPr lang="en-US" sz="4843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to see it in action!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A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507780" y="8294208"/>
            <a:ext cx="2780220" cy="1928185"/>
          </a:xfrm>
          <a:custGeom>
            <a:avLst/>
            <a:gdLst/>
            <a:ahLst/>
            <a:cxnLst/>
            <a:rect r="r" b="b" t="t" l="l"/>
            <a:pathLst>
              <a:path h="1928185" w="2780220">
                <a:moveTo>
                  <a:pt x="0" y="0"/>
                </a:moveTo>
                <a:lnTo>
                  <a:pt x="2780220" y="0"/>
                </a:lnTo>
                <a:lnTo>
                  <a:pt x="2780220" y="1928184"/>
                </a:lnTo>
                <a:lnTo>
                  <a:pt x="0" y="19281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618739" y="8776934"/>
            <a:ext cx="1247940" cy="1091947"/>
          </a:xfrm>
          <a:custGeom>
            <a:avLst/>
            <a:gdLst/>
            <a:ahLst/>
            <a:cxnLst/>
            <a:rect r="r" b="b" t="t" l="l"/>
            <a:pathLst>
              <a:path h="1091947" w="1247940">
                <a:moveTo>
                  <a:pt x="0" y="0"/>
                </a:moveTo>
                <a:lnTo>
                  <a:pt x="1247939" y="0"/>
                </a:lnTo>
                <a:lnTo>
                  <a:pt x="1247939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316999" y="3192413"/>
            <a:ext cx="3580883" cy="5395852"/>
          </a:xfrm>
          <a:custGeom>
            <a:avLst/>
            <a:gdLst/>
            <a:ahLst/>
            <a:cxnLst/>
            <a:rect r="r" b="b" t="t" l="l"/>
            <a:pathLst>
              <a:path h="5395852" w="3580883">
                <a:moveTo>
                  <a:pt x="0" y="0"/>
                </a:moveTo>
                <a:lnTo>
                  <a:pt x="3580883" y="0"/>
                </a:lnTo>
                <a:lnTo>
                  <a:pt x="3580883" y="5395852"/>
                </a:lnTo>
                <a:lnTo>
                  <a:pt x="0" y="53958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493688">
            <a:off x="15492168" y="2630645"/>
            <a:ext cx="1762087" cy="1105710"/>
          </a:xfrm>
          <a:custGeom>
            <a:avLst/>
            <a:gdLst/>
            <a:ahLst/>
            <a:cxnLst/>
            <a:rect r="r" b="b" t="t" l="l"/>
            <a:pathLst>
              <a:path h="1105710" w="1762087">
                <a:moveTo>
                  <a:pt x="0" y="0"/>
                </a:moveTo>
                <a:lnTo>
                  <a:pt x="1762088" y="0"/>
                </a:lnTo>
                <a:lnTo>
                  <a:pt x="1762088" y="1105710"/>
                </a:lnTo>
                <a:lnTo>
                  <a:pt x="0" y="11057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6432" t="0" r="0" b="-6432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6" id="6"/>
          <p:cNvSpPr/>
          <p:nvPr/>
        </p:nvSpPr>
        <p:spPr>
          <a:xfrm flipH="true" flipV="false" rot="0">
            <a:off x="8698692" y="325107"/>
            <a:ext cx="6489993" cy="4932395"/>
          </a:xfrm>
          <a:custGeom>
            <a:avLst/>
            <a:gdLst/>
            <a:ahLst/>
            <a:cxnLst/>
            <a:rect r="r" b="b" t="t" l="l"/>
            <a:pathLst>
              <a:path h="4932395" w="6489993">
                <a:moveTo>
                  <a:pt x="6489993" y="0"/>
                </a:moveTo>
                <a:lnTo>
                  <a:pt x="0" y="0"/>
                </a:lnTo>
                <a:lnTo>
                  <a:pt x="0" y="4932395"/>
                </a:lnTo>
                <a:lnTo>
                  <a:pt x="6489993" y="4932395"/>
                </a:lnTo>
                <a:lnTo>
                  <a:pt x="6489993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9613051" y="1302625"/>
            <a:ext cx="4491933" cy="25541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21"/>
              </a:lnSpc>
              <a:spcBef>
                <a:spcPct val="0"/>
              </a:spcBef>
            </a:pPr>
            <a:r>
              <a:rPr lang="en-US" sz="2943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 did not know that we got energy from food waste. I am going to get a food waste bin and start straight away!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288691" y="4675003"/>
            <a:ext cx="4107886" cy="5193879"/>
          </a:xfrm>
          <a:custGeom>
            <a:avLst/>
            <a:gdLst/>
            <a:ahLst/>
            <a:cxnLst/>
            <a:rect r="r" b="b" t="t" l="l"/>
            <a:pathLst>
              <a:path h="5193879" w="4107886">
                <a:moveTo>
                  <a:pt x="0" y="0"/>
                </a:moveTo>
                <a:lnTo>
                  <a:pt x="4107886" y="0"/>
                </a:lnTo>
                <a:lnTo>
                  <a:pt x="4107886" y="5193878"/>
                </a:lnTo>
                <a:lnTo>
                  <a:pt x="0" y="519387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161527" y="5694343"/>
            <a:ext cx="1498609" cy="1054476"/>
          </a:xfrm>
          <a:custGeom>
            <a:avLst/>
            <a:gdLst/>
            <a:ahLst/>
            <a:cxnLst/>
            <a:rect r="r" b="b" t="t" l="l"/>
            <a:pathLst>
              <a:path h="1054476" w="1498609">
                <a:moveTo>
                  <a:pt x="0" y="0"/>
                </a:moveTo>
                <a:lnTo>
                  <a:pt x="1498609" y="0"/>
                </a:lnTo>
                <a:lnTo>
                  <a:pt x="1498609" y="1054476"/>
                </a:lnTo>
                <a:lnTo>
                  <a:pt x="0" y="105447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40674">
            <a:off x="991137" y="3755956"/>
            <a:ext cx="3191734" cy="2094938"/>
          </a:xfrm>
          <a:custGeom>
            <a:avLst/>
            <a:gdLst/>
            <a:ahLst/>
            <a:cxnLst/>
            <a:rect r="r" b="b" t="t" l="l"/>
            <a:pathLst>
              <a:path h="2094938" w="3191734">
                <a:moveTo>
                  <a:pt x="0" y="0"/>
                </a:moveTo>
                <a:lnTo>
                  <a:pt x="3191735" y="0"/>
                </a:lnTo>
                <a:lnTo>
                  <a:pt x="3191735" y="2094938"/>
                </a:lnTo>
                <a:lnTo>
                  <a:pt x="0" y="209493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3204136" y="1695446"/>
            <a:ext cx="5396526" cy="4101360"/>
          </a:xfrm>
          <a:custGeom>
            <a:avLst/>
            <a:gdLst/>
            <a:ahLst/>
            <a:cxnLst/>
            <a:rect r="r" b="b" t="t" l="l"/>
            <a:pathLst>
              <a:path h="4101360" w="5396526">
                <a:moveTo>
                  <a:pt x="0" y="0"/>
                </a:moveTo>
                <a:lnTo>
                  <a:pt x="5396526" y="0"/>
                </a:lnTo>
                <a:lnTo>
                  <a:pt x="5396526" y="4101360"/>
                </a:lnTo>
                <a:lnTo>
                  <a:pt x="0" y="410136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4224387" y="2685208"/>
            <a:ext cx="3576010" cy="1698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41"/>
              </a:lnSpc>
              <a:spcBef>
                <a:spcPct val="0"/>
              </a:spcBef>
            </a:pPr>
            <a:r>
              <a:rPr lang="en-US" sz="3243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Brilliant Nancy, that is going to make a great difference!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15117374" y="3856754"/>
            <a:ext cx="1498609" cy="1054476"/>
          </a:xfrm>
          <a:custGeom>
            <a:avLst/>
            <a:gdLst/>
            <a:ahLst/>
            <a:cxnLst/>
            <a:rect r="r" b="b" t="t" l="l"/>
            <a:pathLst>
              <a:path h="1054476" w="1498609">
                <a:moveTo>
                  <a:pt x="0" y="0"/>
                </a:moveTo>
                <a:lnTo>
                  <a:pt x="1498609" y="0"/>
                </a:lnTo>
                <a:lnTo>
                  <a:pt x="1498609" y="1054476"/>
                </a:lnTo>
                <a:lnTo>
                  <a:pt x="0" y="105447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A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507780" y="8294208"/>
            <a:ext cx="2780220" cy="1928185"/>
          </a:xfrm>
          <a:custGeom>
            <a:avLst/>
            <a:gdLst/>
            <a:ahLst/>
            <a:cxnLst/>
            <a:rect r="r" b="b" t="t" l="l"/>
            <a:pathLst>
              <a:path h="1928185" w="2780220">
                <a:moveTo>
                  <a:pt x="0" y="0"/>
                </a:moveTo>
                <a:lnTo>
                  <a:pt x="2780220" y="0"/>
                </a:lnTo>
                <a:lnTo>
                  <a:pt x="2780220" y="1928184"/>
                </a:lnTo>
                <a:lnTo>
                  <a:pt x="0" y="19281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618739" y="8776934"/>
            <a:ext cx="1247940" cy="1091947"/>
          </a:xfrm>
          <a:custGeom>
            <a:avLst/>
            <a:gdLst/>
            <a:ahLst/>
            <a:cxnLst/>
            <a:rect r="r" b="b" t="t" l="l"/>
            <a:pathLst>
              <a:path h="1091947" w="1247940">
                <a:moveTo>
                  <a:pt x="0" y="0"/>
                </a:moveTo>
                <a:lnTo>
                  <a:pt x="1247939" y="0"/>
                </a:lnTo>
                <a:lnTo>
                  <a:pt x="1247939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6942630" y="354073"/>
            <a:ext cx="1883241" cy="2381110"/>
            <a:chOff x="0" y="0"/>
            <a:chExt cx="2510989" cy="3174813"/>
          </a:xfrm>
        </p:grpSpPr>
        <p:sp>
          <p:nvSpPr>
            <p:cNvPr name="Freeform 5" id="5"/>
            <p:cNvSpPr/>
            <p:nvPr/>
          </p:nvSpPr>
          <p:spPr>
            <a:xfrm flipH="true" flipV="false" rot="0">
              <a:off x="0" y="0"/>
              <a:ext cx="2510989" cy="3174813"/>
            </a:xfrm>
            <a:custGeom>
              <a:avLst/>
              <a:gdLst/>
              <a:ahLst/>
              <a:cxnLst/>
              <a:rect r="r" b="b" t="t" l="l"/>
              <a:pathLst>
                <a:path h="3174813" w="2510989">
                  <a:moveTo>
                    <a:pt x="2510989" y="0"/>
                  </a:moveTo>
                  <a:lnTo>
                    <a:pt x="0" y="0"/>
                  </a:lnTo>
                  <a:lnTo>
                    <a:pt x="0" y="3174813"/>
                  </a:lnTo>
                  <a:lnTo>
                    <a:pt x="2510989" y="3174813"/>
                  </a:lnTo>
                  <a:lnTo>
                    <a:pt x="2510989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181351" y="752474"/>
              <a:ext cx="726839" cy="931845"/>
            </a:xfrm>
            <a:custGeom>
              <a:avLst/>
              <a:gdLst/>
              <a:ahLst/>
              <a:cxnLst/>
              <a:rect r="r" b="b" t="t" l="l"/>
              <a:pathLst>
                <a:path h="931845" w="726839">
                  <a:moveTo>
                    <a:pt x="0" y="0"/>
                  </a:moveTo>
                  <a:lnTo>
                    <a:pt x="726839" y="0"/>
                  </a:lnTo>
                  <a:lnTo>
                    <a:pt x="726839" y="931845"/>
                  </a:lnTo>
                  <a:lnTo>
                    <a:pt x="0" y="9318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7" id="7"/>
          <p:cNvSpPr/>
          <p:nvPr/>
        </p:nvSpPr>
        <p:spPr>
          <a:xfrm flipH="true" flipV="false" rot="-140674">
            <a:off x="7049263" y="66475"/>
            <a:ext cx="1338155" cy="878317"/>
          </a:xfrm>
          <a:custGeom>
            <a:avLst/>
            <a:gdLst/>
            <a:ahLst/>
            <a:cxnLst/>
            <a:rect r="r" b="b" t="t" l="l"/>
            <a:pathLst>
              <a:path h="878317" w="1338155">
                <a:moveTo>
                  <a:pt x="1338155" y="0"/>
                </a:moveTo>
                <a:lnTo>
                  <a:pt x="0" y="0"/>
                </a:lnTo>
                <a:lnTo>
                  <a:pt x="0" y="878317"/>
                </a:lnTo>
                <a:lnTo>
                  <a:pt x="1338155" y="878317"/>
                </a:lnTo>
                <a:lnTo>
                  <a:pt x="1338155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3670566" y="2037423"/>
            <a:ext cx="1896345" cy="1441222"/>
          </a:xfrm>
          <a:custGeom>
            <a:avLst/>
            <a:gdLst/>
            <a:ahLst/>
            <a:cxnLst/>
            <a:rect r="r" b="b" t="t" l="l"/>
            <a:pathLst>
              <a:path h="1441222" w="1896345">
                <a:moveTo>
                  <a:pt x="0" y="0"/>
                </a:moveTo>
                <a:lnTo>
                  <a:pt x="1896345" y="0"/>
                </a:lnTo>
                <a:lnTo>
                  <a:pt x="1896345" y="1441222"/>
                </a:lnTo>
                <a:lnTo>
                  <a:pt x="0" y="144122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5242709" y="3966125"/>
            <a:ext cx="1374585" cy="2354749"/>
          </a:xfrm>
          <a:custGeom>
            <a:avLst/>
            <a:gdLst/>
            <a:ahLst/>
            <a:cxnLst/>
            <a:rect r="r" b="b" t="t" l="l"/>
            <a:pathLst>
              <a:path h="2354749" w="1374585">
                <a:moveTo>
                  <a:pt x="0" y="0"/>
                </a:moveTo>
                <a:lnTo>
                  <a:pt x="1374585" y="0"/>
                </a:lnTo>
                <a:lnTo>
                  <a:pt x="1374585" y="2354750"/>
                </a:lnTo>
                <a:lnTo>
                  <a:pt x="0" y="235475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2154155" y="6603630"/>
            <a:ext cx="1882279" cy="1882279"/>
          </a:xfrm>
          <a:custGeom>
            <a:avLst/>
            <a:gdLst/>
            <a:ahLst/>
            <a:cxnLst/>
            <a:rect r="r" b="b" t="t" l="l"/>
            <a:pathLst>
              <a:path h="1882279" w="1882279">
                <a:moveTo>
                  <a:pt x="0" y="0"/>
                </a:moveTo>
                <a:lnTo>
                  <a:pt x="1882279" y="0"/>
                </a:lnTo>
                <a:lnTo>
                  <a:pt x="1882279" y="1882279"/>
                </a:lnTo>
                <a:lnTo>
                  <a:pt x="0" y="188227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361815" y="5067300"/>
            <a:ext cx="15259665" cy="6708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43"/>
              </a:lnSpc>
            </a:pPr>
            <a:r>
              <a:rPr lang="en-US" sz="39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2. Keep ext</a:t>
            </a:r>
            <a:r>
              <a:rPr lang="en-US" sz="39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ra fo</a:t>
            </a:r>
            <a:r>
              <a:rPr lang="en-US" sz="39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od</a:t>
            </a:r>
            <a:r>
              <a:rPr lang="en-US" sz="39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in</a:t>
            </a:r>
            <a:r>
              <a:rPr lang="en-US" sz="39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th</a:t>
            </a:r>
            <a:r>
              <a:rPr lang="en-US" sz="39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 fridge t</a:t>
            </a:r>
            <a:r>
              <a:rPr lang="en-US" sz="39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o eat la</a:t>
            </a:r>
            <a:r>
              <a:rPr lang="en-US" sz="39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ter in</a:t>
            </a:r>
            <a:r>
              <a:rPr lang="en-US" sz="39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stead of throwing it.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61815" y="565298"/>
            <a:ext cx="6099329" cy="898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375"/>
              </a:lnSpc>
            </a:pPr>
            <a:r>
              <a:rPr lang="en-US" sz="5268" b="true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Top food waste tips!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-151174" y="3105096"/>
            <a:ext cx="14187608" cy="6708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54899" indent="-427450" lvl="1">
              <a:lnSpc>
                <a:spcPts val="5543"/>
              </a:lnSpc>
              <a:buAutoNum type="arabicPeriod" startAt="1"/>
            </a:pPr>
            <a:r>
              <a:rPr lang="en-US" sz="39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Only put food on your plate that you know you can finish.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61815" y="7171220"/>
            <a:ext cx="15259665" cy="6708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43"/>
              </a:lnSpc>
            </a:pPr>
            <a:r>
              <a:rPr lang="en-US" sz="39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3. Eat the oldest food first to stop it going to waste.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A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507780" y="8294208"/>
            <a:ext cx="2780220" cy="1928185"/>
          </a:xfrm>
          <a:custGeom>
            <a:avLst/>
            <a:gdLst/>
            <a:ahLst/>
            <a:cxnLst/>
            <a:rect r="r" b="b" t="t" l="l"/>
            <a:pathLst>
              <a:path h="1928185" w="2780220">
                <a:moveTo>
                  <a:pt x="0" y="0"/>
                </a:moveTo>
                <a:lnTo>
                  <a:pt x="2780220" y="0"/>
                </a:lnTo>
                <a:lnTo>
                  <a:pt x="2780220" y="1928184"/>
                </a:lnTo>
                <a:lnTo>
                  <a:pt x="0" y="19281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618739" y="8776934"/>
            <a:ext cx="1247940" cy="1091947"/>
          </a:xfrm>
          <a:custGeom>
            <a:avLst/>
            <a:gdLst/>
            <a:ahLst/>
            <a:cxnLst/>
            <a:rect r="r" b="b" t="t" l="l"/>
            <a:pathLst>
              <a:path h="1091947" w="1247940">
                <a:moveTo>
                  <a:pt x="0" y="0"/>
                </a:moveTo>
                <a:lnTo>
                  <a:pt x="1247939" y="0"/>
                </a:lnTo>
                <a:lnTo>
                  <a:pt x="1247939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9497427" y="225900"/>
            <a:ext cx="1883241" cy="2381110"/>
            <a:chOff x="0" y="0"/>
            <a:chExt cx="2510989" cy="3174813"/>
          </a:xfrm>
        </p:grpSpPr>
        <p:sp>
          <p:nvSpPr>
            <p:cNvPr name="Freeform 5" id="5"/>
            <p:cNvSpPr/>
            <p:nvPr/>
          </p:nvSpPr>
          <p:spPr>
            <a:xfrm flipH="true" flipV="false" rot="0">
              <a:off x="0" y="0"/>
              <a:ext cx="2510989" cy="3174813"/>
            </a:xfrm>
            <a:custGeom>
              <a:avLst/>
              <a:gdLst/>
              <a:ahLst/>
              <a:cxnLst/>
              <a:rect r="r" b="b" t="t" l="l"/>
              <a:pathLst>
                <a:path h="3174813" w="2510989">
                  <a:moveTo>
                    <a:pt x="2510989" y="0"/>
                  </a:moveTo>
                  <a:lnTo>
                    <a:pt x="0" y="0"/>
                  </a:lnTo>
                  <a:lnTo>
                    <a:pt x="0" y="3174813"/>
                  </a:lnTo>
                  <a:lnTo>
                    <a:pt x="2510989" y="3174813"/>
                  </a:lnTo>
                  <a:lnTo>
                    <a:pt x="2510989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181351" y="752474"/>
              <a:ext cx="726839" cy="931845"/>
            </a:xfrm>
            <a:custGeom>
              <a:avLst/>
              <a:gdLst/>
              <a:ahLst/>
              <a:cxnLst/>
              <a:rect r="r" b="b" t="t" l="l"/>
              <a:pathLst>
                <a:path h="931845" w="726839">
                  <a:moveTo>
                    <a:pt x="0" y="0"/>
                  </a:moveTo>
                  <a:lnTo>
                    <a:pt x="726839" y="0"/>
                  </a:lnTo>
                  <a:lnTo>
                    <a:pt x="726839" y="931845"/>
                  </a:lnTo>
                  <a:lnTo>
                    <a:pt x="0" y="9318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7" id="7"/>
          <p:cNvSpPr/>
          <p:nvPr/>
        </p:nvSpPr>
        <p:spPr>
          <a:xfrm flipH="true" flipV="false" rot="-140674">
            <a:off x="9600558" y="27004"/>
            <a:ext cx="1338155" cy="878317"/>
          </a:xfrm>
          <a:custGeom>
            <a:avLst/>
            <a:gdLst/>
            <a:ahLst/>
            <a:cxnLst/>
            <a:rect r="r" b="b" t="t" l="l"/>
            <a:pathLst>
              <a:path h="878317" w="1338155">
                <a:moveTo>
                  <a:pt x="1338155" y="0"/>
                </a:moveTo>
                <a:lnTo>
                  <a:pt x="0" y="0"/>
                </a:lnTo>
                <a:lnTo>
                  <a:pt x="0" y="878316"/>
                </a:lnTo>
                <a:lnTo>
                  <a:pt x="1338155" y="878316"/>
                </a:lnTo>
                <a:lnTo>
                  <a:pt x="1338155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2190742" y="603951"/>
            <a:ext cx="14148707" cy="8125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663"/>
              </a:lnSpc>
            </a:pPr>
            <a:r>
              <a:rPr lang="en-US" sz="47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What 3 things can we do?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472703" y="339758"/>
            <a:ext cx="1427083" cy="1502192"/>
          </a:xfrm>
          <a:custGeom>
            <a:avLst/>
            <a:gdLst/>
            <a:ahLst/>
            <a:cxnLst/>
            <a:rect r="r" b="b" t="t" l="l"/>
            <a:pathLst>
              <a:path h="1502192" w="1427083">
                <a:moveTo>
                  <a:pt x="0" y="0"/>
                </a:moveTo>
                <a:lnTo>
                  <a:pt x="1427082" y="0"/>
                </a:lnTo>
                <a:lnTo>
                  <a:pt x="1427082" y="1502193"/>
                </a:lnTo>
                <a:lnTo>
                  <a:pt x="0" y="150219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641347" y="5440216"/>
            <a:ext cx="17247497" cy="7629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43"/>
              </a:lnSpc>
            </a:pPr>
            <a:r>
              <a:rPr lang="en-US" sz="44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Three things we can do are _______, __________ and __________. 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7601082" y="4423343"/>
            <a:ext cx="1896345" cy="1441222"/>
          </a:xfrm>
          <a:custGeom>
            <a:avLst/>
            <a:gdLst/>
            <a:ahLst/>
            <a:cxnLst/>
            <a:rect r="r" b="b" t="t" l="l"/>
            <a:pathLst>
              <a:path h="1441222" w="1896345">
                <a:moveTo>
                  <a:pt x="0" y="0"/>
                </a:moveTo>
                <a:lnTo>
                  <a:pt x="1896345" y="0"/>
                </a:lnTo>
                <a:lnTo>
                  <a:pt x="1896345" y="1441222"/>
                </a:lnTo>
                <a:lnTo>
                  <a:pt x="0" y="144122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0439048" y="3659701"/>
            <a:ext cx="1374585" cy="2354749"/>
          </a:xfrm>
          <a:custGeom>
            <a:avLst/>
            <a:gdLst/>
            <a:ahLst/>
            <a:cxnLst/>
            <a:rect r="r" b="b" t="t" l="l"/>
            <a:pathLst>
              <a:path h="2354749" w="1374585">
                <a:moveTo>
                  <a:pt x="0" y="0"/>
                </a:moveTo>
                <a:lnTo>
                  <a:pt x="1374585" y="0"/>
                </a:lnTo>
                <a:lnTo>
                  <a:pt x="1374585" y="2354749"/>
                </a:lnTo>
                <a:lnTo>
                  <a:pt x="0" y="235474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3625501" y="4132171"/>
            <a:ext cx="1882279" cy="1882279"/>
          </a:xfrm>
          <a:custGeom>
            <a:avLst/>
            <a:gdLst/>
            <a:ahLst/>
            <a:cxnLst/>
            <a:rect r="r" b="b" t="t" l="l"/>
            <a:pathLst>
              <a:path h="1882279" w="1882279">
                <a:moveTo>
                  <a:pt x="0" y="0"/>
                </a:moveTo>
                <a:lnTo>
                  <a:pt x="1882279" y="0"/>
                </a:lnTo>
                <a:lnTo>
                  <a:pt x="1882279" y="1882279"/>
                </a:lnTo>
                <a:lnTo>
                  <a:pt x="0" y="1882279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A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507780" y="8294208"/>
            <a:ext cx="2780220" cy="1928185"/>
          </a:xfrm>
          <a:custGeom>
            <a:avLst/>
            <a:gdLst/>
            <a:ahLst/>
            <a:cxnLst/>
            <a:rect r="r" b="b" t="t" l="l"/>
            <a:pathLst>
              <a:path h="1928185" w="2780220">
                <a:moveTo>
                  <a:pt x="0" y="0"/>
                </a:moveTo>
                <a:lnTo>
                  <a:pt x="2780220" y="0"/>
                </a:lnTo>
                <a:lnTo>
                  <a:pt x="2780220" y="1928184"/>
                </a:lnTo>
                <a:lnTo>
                  <a:pt x="0" y="19281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618739" y="8776934"/>
            <a:ext cx="1247940" cy="1091947"/>
          </a:xfrm>
          <a:custGeom>
            <a:avLst/>
            <a:gdLst/>
            <a:ahLst/>
            <a:cxnLst/>
            <a:rect r="r" b="b" t="t" l="l"/>
            <a:pathLst>
              <a:path h="1091947" w="1247940">
                <a:moveTo>
                  <a:pt x="0" y="0"/>
                </a:moveTo>
                <a:lnTo>
                  <a:pt x="1247939" y="0"/>
                </a:lnTo>
                <a:lnTo>
                  <a:pt x="1247939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40055" y="611028"/>
            <a:ext cx="1850474" cy="707806"/>
          </a:xfrm>
          <a:custGeom>
            <a:avLst/>
            <a:gdLst/>
            <a:ahLst/>
            <a:cxnLst/>
            <a:rect r="r" b="b" t="t" l="l"/>
            <a:pathLst>
              <a:path h="707806" w="1850474">
                <a:moveTo>
                  <a:pt x="0" y="0"/>
                </a:moveTo>
                <a:lnTo>
                  <a:pt x="1850475" y="0"/>
                </a:lnTo>
                <a:lnTo>
                  <a:pt x="1850475" y="707806"/>
                </a:lnTo>
                <a:lnTo>
                  <a:pt x="0" y="7078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827373" y="458959"/>
            <a:ext cx="15768379" cy="8976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23"/>
              </a:lnSpc>
            </a:pPr>
            <a:r>
              <a:rPr lang="en-US" sz="5159" b="true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Extension activity 1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836329" y="1797762"/>
            <a:ext cx="16867758" cy="14469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23"/>
              </a:lnSpc>
            </a:pPr>
            <a:r>
              <a:rPr lang="en-US" sz="4159" b="true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Science activity:</a:t>
            </a:r>
            <a:r>
              <a:rPr lang="en-US" sz="41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Reorder the steps to food waste recycling in North London. Write a caption for each.  Challenge: Include the key words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4130379" y="5353157"/>
            <a:ext cx="1829147" cy="2240915"/>
          </a:xfrm>
          <a:custGeom>
            <a:avLst/>
            <a:gdLst/>
            <a:ahLst/>
            <a:cxnLst/>
            <a:rect r="r" b="b" t="t" l="l"/>
            <a:pathLst>
              <a:path h="2240915" w="1829147">
                <a:moveTo>
                  <a:pt x="0" y="0"/>
                </a:moveTo>
                <a:lnTo>
                  <a:pt x="1829147" y="0"/>
                </a:lnTo>
                <a:lnTo>
                  <a:pt x="1829147" y="2240915"/>
                </a:lnTo>
                <a:lnTo>
                  <a:pt x="0" y="224091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6188126" y="3905510"/>
            <a:ext cx="3542449" cy="2090045"/>
          </a:xfrm>
          <a:custGeom>
            <a:avLst/>
            <a:gdLst/>
            <a:ahLst/>
            <a:cxnLst/>
            <a:rect r="r" b="b" t="t" l="l"/>
            <a:pathLst>
              <a:path h="2090045" w="3542449">
                <a:moveTo>
                  <a:pt x="0" y="0"/>
                </a:moveTo>
                <a:lnTo>
                  <a:pt x="3542450" y="0"/>
                </a:lnTo>
                <a:lnTo>
                  <a:pt x="3542450" y="2090045"/>
                </a:lnTo>
                <a:lnTo>
                  <a:pt x="0" y="209004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6716465" y="6829138"/>
            <a:ext cx="2023070" cy="2493769"/>
          </a:xfrm>
          <a:custGeom>
            <a:avLst/>
            <a:gdLst/>
            <a:ahLst/>
            <a:cxnLst/>
            <a:rect r="r" b="b" t="t" l="l"/>
            <a:pathLst>
              <a:path h="2493769" w="2023070">
                <a:moveTo>
                  <a:pt x="0" y="0"/>
                </a:moveTo>
                <a:lnTo>
                  <a:pt x="2023070" y="0"/>
                </a:lnTo>
                <a:lnTo>
                  <a:pt x="2023070" y="2493770"/>
                </a:lnTo>
                <a:lnTo>
                  <a:pt x="0" y="249377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640055" y="4054205"/>
            <a:ext cx="2651407" cy="2419409"/>
          </a:xfrm>
          <a:custGeom>
            <a:avLst/>
            <a:gdLst/>
            <a:ahLst/>
            <a:cxnLst/>
            <a:rect r="r" b="b" t="t" l="l"/>
            <a:pathLst>
              <a:path h="2419409" w="2651407">
                <a:moveTo>
                  <a:pt x="0" y="0"/>
                </a:moveTo>
                <a:lnTo>
                  <a:pt x="2651408" y="0"/>
                </a:lnTo>
                <a:lnTo>
                  <a:pt x="2651408" y="2419409"/>
                </a:lnTo>
                <a:lnTo>
                  <a:pt x="0" y="241940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836329" y="7922637"/>
            <a:ext cx="3374147" cy="1400271"/>
          </a:xfrm>
          <a:custGeom>
            <a:avLst/>
            <a:gdLst/>
            <a:ahLst/>
            <a:cxnLst/>
            <a:rect r="r" b="b" t="t" l="l"/>
            <a:pathLst>
              <a:path h="1400271" w="3374147">
                <a:moveTo>
                  <a:pt x="0" y="0"/>
                </a:moveTo>
                <a:lnTo>
                  <a:pt x="3374147" y="0"/>
                </a:lnTo>
                <a:lnTo>
                  <a:pt x="3374147" y="1400271"/>
                </a:lnTo>
                <a:lnTo>
                  <a:pt x="0" y="1400271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5520105">
            <a:off x="9181612" y="4438899"/>
            <a:ext cx="6106529" cy="4341187"/>
          </a:xfrm>
          <a:custGeom>
            <a:avLst/>
            <a:gdLst/>
            <a:ahLst/>
            <a:cxnLst/>
            <a:rect r="r" b="b" t="t" l="l"/>
            <a:pathLst>
              <a:path h="4341187" w="6106529">
                <a:moveTo>
                  <a:pt x="0" y="0"/>
                </a:moveTo>
                <a:lnTo>
                  <a:pt x="6106529" y="0"/>
                </a:lnTo>
                <a:lnTo>
                  <a:pt x="6106529" y="4341188"/>
                </a:lnTo>
                <a:lnTo>
                  <a:pt x="0" y="434118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0489241" y="3983220"/>
            <a:ext cx="5496694" cy="60005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63"/>
              </a:lnSpc>
            </a:pPr>
            <a:r>
              <a:rPr lang="en-US" sz="3759" u="sng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Key words</a:t>
            </a:r>
          </a:p>
          <a:p>
            <a:pPr algn="l">
              <a:lnSpc>
                <a:spcPts val="2043"/>
              </a:lnSpc>
            </a:pPr>
          </a:p>
          <a:p>
            <a:pPr algn="l">
              <a:lnSpc>
                <a:spcPts val="4983"/>
              </a:lnSpc>
            </a:pPr>
            <a:r>
              <a:rPr lang="en-US" sz="35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food waste</a:t>
            </a:r>
          </a:p>
          <a:p>
            <a:pPr algn="l">
              <a:lnSpc>
                <a:spcPts val="4983"/>
              </a:lnSpc>
            </a:pPr>
            <a:r>
              <a:rPr lang="en-US" sz="35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anaerobic digestor</a:t>
            </a:r>
          </a:p>
          <a:p>
            <a:pPr algn="l">
              <a:lnSpc>
                <a:spcPts val="4983"/>
              </a:lnSpc>
            </a:pPr>
            <a:r>
              <a:rPr lang="en-US" sz="35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mush</a:t>
            </a:r>
          </a:p>
          <a:p>
            <a:pPr algn="l">
              <a:lnSpc>
                <a:spcPts val="4983"/>
              </a:lnSpc>
            </a:pPr>
            <a:r>
              <a:rPr lang="en-US" sz="35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methane</a:t>
            </a:r>
          </a:p>
          <a:p>
            <a:pPr algn="l">
              <a:lnSpc>
                <a:spcPts val="4983"/>
              </a:lnSpc>
            </a:pPr>
            <a:r>
              <a:rPr lang="en-US" sz="35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electricity</a:t>
            </a:r>
          </a:p>
          <a:p>
            <a:pPr algn="l">
              <a:lnSpc>
                <a:spcPts val="4983"/>
              </a:lnSpc>
            </a:pPr>
            <a:r>
              <a:rPr lang="en-US" sz="35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fertiliser</a:t>
            </a:r>
          </a:p>
          <a:p>
            <a:pPr algn="l">
              <a:lnSpc>
                <a:spcPts val="5263"/>
              </a:lnSpc>
            </a:pPr>
          </a:p>
          <a:p>
            <a:pPr algn="l">
              <a:lnSpc>
                <a:spcPts val="5263"/>
              </a:lnSpc>
            </a:pP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A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507780" y="8294208"/>
            <a:ext cx="2780220" cy="1928185"/>
          </a:xfrm>
          <a:custGeom>
            <a:avLst/>
            <a:gdLst/>
            <a:ahLst/>
            <a:cxnLst/>
            <a:rect r="r" b="b" t="t" l="l"/>
            <a:pathLst>
              <a:path h="1928185" w="2780220">
                <a:moveTo>
                  <a:pt x="0" y="0"/>
                </a:moveTo>
                <a:lnTo>
                  <a:pt x="2780220" y="0"/>
                </a:lnTo>
                <a:lnTo>
                  <a:pt x="2780220" y="1928184"/>
                </a:lnTo>
                <a:lnTo>
                  <a:pt x="0" y="19281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618739" y="8776934"/>
            <a:ext cx="1247940" cy="1091947"/>
          </a:xfrm>
          <a:custGeom>
            <a:avLst/>
            <a:gdLst/>
            <a:ahLst/>
            <a:cxnLst/>
            <a:rect r="r" b="b" t="t" l="l"/>
            <a:pathLst>
              <a:path h="1091947" w="1247940">
                <a:moveTo>
                  <a:pt x="0" y="0"/>
                </a:moveTo>
                <a:lnTo>
                  <a:pt x="1247939" y="0"/>
                </a:lnTo>
                <a:lnTo>
                  <a:pt x="1247939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40055" y="611028"/>
            <a:ext cx="1850474" cy="707806"/>
          </a:xfrm>
          <a:custGeom>
            <a:avLst/>
            <a:gdLst/>
            <a:ahLst/>
            <a:cxnLst/>
            <a:rect r="r" b="b" t="t" l="l"/>
            <a:pathLst>
              <a:path h="707806" w="1850474">
                <a:moveTo>
                  <a:pt x="0" y="0"/>
                </a:moveTo>
                <a:lnTo>
                  <a:pt x="1850475" y="0"/>
                </a:lnTo>
                <a:lnTo>
                  <a:pt x="1850475" y="707806"/>
                </a:lnTo>
                <a:lnTo>
                  <a:pt x="0" y="7078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827373" y="458959"/>
            <a:ext cx="15768379" cy="8976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23"/>
              </a:lnSpc>
            </a:pPr>
            <a:r>
              <a:rPr lang="en-US" sz="5159" b="true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Extension activity 2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72379" y="2527211"/>
            <a:ext cx="17343241" cy="64603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17"/>
              </a:lnSpc>
            </a:pPr>
            <a:r>
              <a:rPr lang="en-US" sz="3655" b="true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Drama writing: </a:t>
            </a:r>
            <a:r>
              <a:rPr lang="en-US" sz="3655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In partners act out the stages to food waste being turned into electricity and fertiliser. Include the below steps</a:t>
            </a:r>
          </a:p>
          <a:p>
            <a:pPr algn="l">
              <a:lnSpc>
                <a:spcPts val="5117"/>
              </a:lnSpc>
            </a:pPr>
          </a:p>
          <a:p>
            <a:pPr algn="l" marL="789129" indent="-394564" lvl="1">
              <a:lnSpc>
                <a:spcPts val="5117"/>
              </a:lnSpc>
              <a:buAutoNum type="arabicPeriod" startAt="1"/>
            </a:pPr>
            <a:r>
              <a:rPr lang="en-US" sz="3655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Food waste collected by truck</a:t>
            </a:r>
          </a:p>
          <a:p>
            <a:pPr algn="l" marL="789129" indent="-394564" lvl="1">
              <a:lnSpc>
                <a:spcPts val="5117"/>
              </a:lnSpc>
              <a:buAutoNum type="arabicPeriod" startAt="1"/>
            </a:pPr>
            <a:r>
              <a:rPr lang="en-US" sz="3655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Food waste put into a large container</a:t>
            </a:r>
          </a:p>
          <a:p>
            <a:pPr algn="l" marL="789129" indent="-394564" lvl="1">
              <a:lnSpc>
                <a:spcPts val="5117"/>
              </a:lnSpc>
              <a:buAutoNum type="arabicPeriod" startAt="1"/>
            </a:pPr>
            <a:r>
              <a:rPr lang="en-US" sz="3655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Food waste is vibrated to remove plastic bags and turn it into a soup</a:t>
            </a:r>
          </a:p>
          <a:p>
            <a:pPr algn="l" marL="789129" indent="-394564" lvl="1">
              <a:lnSpc>
                <a:spcPts val="5117"/>
              </a:lnSpc>
              <a:buAutoNum type="arabicPeriod" startAt="1"/>
            </a:pPr>
            <a:r>
              <a:rPr lang="en-US" sz="3655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Food waste is put into an anaerobic digestor and heated to body temperature</a:t>
            </a:r>
          </a:p>
          <a:p>
            <a:pPr algn="l" marL="789129" indent="-394564" lvl="1">
              <a:lnSpc>
                <a:spcPts val="5117"/>
              </a:lnSpc>
              <a:buAutoNum type="arabicPeriod" startAt="1"/>
            </a:pPr>
            <a:r>
              <a:rPr lang="en-US" sz="3655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Methane is released and used to make electricity</a:t>
            </a:r>
          </a:p>
          <a:p>
            <a:pPr algn="l" marL="789129" indent="-394564" lvl="1">
              <a:lnSpc>
                <a:spcPts val="5117"/>
              </a:lnSpc>
              <a:buAutoNum type="arabicPeriod" startAt="1"/>
            </a:pPr>
            <a:r>
              <a:rPr lang="en-US" sz="3655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The remains are dried and used as fertiliser</a:t>
            </a:r>
          </a:p>
          <a:p>
            <a:pPr algn="l">
              <a:lnSpc>
                <a:spcPts val="5117"/>
              </a:lnSpc>
            </a:pP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A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507780" y="8294208"/>
            <a:ext cx="2780220" cy="1928185"/>
          </a:xfrm>
          <a:custGeom>
            <a:avLst/>
            <a:gdLst/>
            <a:ahLst/>
            <a:cxnLst/>
            <a:rect r="r" b="b" t="t" l="l"/>
            <a:pathLst>
              <a:path h="1928185" w="2780220">
                <a:moveTo>
                  <a:pt x="0" y="0"/>
                </a:moveTo>
                <a:lnTo>
                  <a:pt x="2780220" y="0"/>
                </a:lnTo>
                <a:lnTo>
                  <a:pt x="2780220" y="1928184"/>
                </a:lnTo>
                <a:lnTo>
                  <a:pt x="0" y="19281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618739" y="8776934"/>
            <a:ext cx="1247940" cy="1091947"/>
          </a:xfrm>
          <a:custGeom>
            <a:avLst/>
            <a:gdLst/>
            <a:ahLst/>
            <a:cxnLst/>
            <a:rect r="r" b="b" t="t" l="l"/>
            <a:pathLst>
              <a:path h="1091947" w="1247940">
                <a:moveTo>
                  <a:pt x="0" y="0"/>
                </a:moveTo>
                <a:lnTo>
                  <a:pt x="1247939" y="0"/>
                </a:lnTo>
                <a:lnTo>
                  <a:pt x="1247939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40055" y="611028"/>
            <a:ext cx="1850474" cy="707806"/>
          </a:xfrm>
          <a:custGeom>
            <a:avLst/>
            <a:gdLst/>
            <a:ahLst/>
            <a:cxnLst/>
            <a:rect r="r" b="b" t="t" l="l"/>
            <a:pathLst>
              <a:path h="707806" w="1850474">
                <a:moveTo>
                  <a:pt x="0" y="0"/>
                </a:moveTo>
                <a:lnTo>
                  <a:pt x="1850475" y="0"/>
                </a:lnTo>
                <a:lnTo>
                  <a:pt x="1850475" y="707806"/>
                </a:lnTo>
                <a:lnTo>
                  <a:pt x="0" y="7078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890161" y="4662134"/>
            <a:ext cx="5952694" cy="4114800"/>
          </a:xfrm>
          <a:custGeom>
            <a:avLst/>
            <a:gdLst/>
            <a:ahLst/>
            <a:cxnLst/>
            <a:rect r="r" b="b" t="t" l="l"/>
            <a:pathLst>
              <a:path h="4114800" w="5952694">
                <a:moveTo>
                  <a:pt x="0" y="0"/>
                </a:moveTo>
                <a:lnTo>
                  <a:pt x="5952695" y="0"/>
                </a:lnTo>
                <a:lnTo>
                  <a:pt x="59526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827373" y="458959"/>
            <a:ext cx="15768379" cy="8976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23"/>
              </a:lnSpc>
            </a:pPr>
            <a:r>
              <a:rPr lang="en-US" sz="5159" b="true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Extension activity 3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10121" y="2280628"/>
            <a:ext cx="16867758" cy="21803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23"/>
              </a:lnSpc>
            </a:pPr>
            <a:r>
              <a:rPr lang="en-US" sz="4159" b="true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Science/STEM activity:</a:t>
            </a:r>
            <a:r>
              <a:rPr lang="en-US" sz="41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At lunch time, record data on how many children eat all their school lunch, some of their school lunch and none of their school lunch. 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A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65103" y="4513231"/>
            <a:ext cx="1497929" cy="1497929"/>
          </a:xfrm>
          <a:custGeom>
            <a:avLst/>
            <a:gdLst/>
            <a:ahLst/>
            <a:cxnLst/>
            <a:rect r="r" b="b" t="t" l="l"/>
            <a:pathLst>
              <a:path h="1497929" w="1497929">
                <a:moveTo>
                  <a:pt x="0" y="0"/>
                </a:moveTo>
                <a:lnTo>
                  <a:pt x="1497929" y="0"/>
                </a:lnTo>
                <a:lnTo>
                  <a:pt x="1497929" y="1497929"/>
                </a:lnTo>
                <a:lnTo>
                  <a:pt x="0" y="14979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59618" y="7423167"/>
            <a:ext cx="1147793" cy="1401884"/>
          </a:xfrm>
          <a:custGeom>
            <a:avLst/>
            <a:gdLst/>
            <a:ahLst/>
            <a:cxnLst/>
            <a:rect r="r" b="b" t="t" l="l"/>
            <a:pathLst>
              <a:path h="1401884" w="1147793">
                <a:moveTo>
                  <a:pt x="0" y="0"/>
                </a:moveTo>
                <a:lnTo>
                  <a:pt x="1147793" y="0"/>
                </a:lnTo>
                <a:lnTo>
                  <a:pt x="1147793" y="1401885"/>
                </a:lnTo>
                <a:lnTo>
                  <a:pt x="0" y="14018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786872" y="1767257"/>
            <a:ext cx="1427083" cy="1502192"/>
          </a:xfrm>
          <a:custGeom>
            <a:avLst/>
            <a:gdLst/>
            <a:ahLst/>
            <a:cxnLst/>
            <a:rect r="r" b="b" t="t" l="l"/>
            <a:pathLst>
              <a:path h="1502192" w="1427083">
                <a:moveTo>
                  <a:pt x="0" y="0"/>
                </a:moveTo>
                <a:lnTo>
                  <a:pt x="1427083" y="0"/>
                </a:lnTo>
                <a:lnTo>
                  <a:pt x="1427083" y="1502193"/>
                </a:lnTo>
                <a:lnTo>
                  <a:pt x="0" y="15021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997494" y="4692286"/>
            <a:ext cx="1429230" cy="1225565"/>
          </a:xfrm>
          <a:custGeom>
            <a:avLst/>
            <a:gdLst/>
            <a:ahLst/>
            <a:cxnLst/>
            <a:rect r="r" b="b" t="t" l="l"/>
            <a:pathLst>
              <a:path h="1225565" w="1429230">
                <a:moveTo>
                  <a:pt x="0" y="0"/>
                </a:moveTo>
                <a:lnTo>
                  <a:pt x="1429230" y="0"/>
                </a:lnTo>
                <a:lnTo>
                  <a:pt x="1429230" y="1225565"/>
                </a:lnTo>
                <a:lnTo>
                  <a:pt x="0" y="12255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8888711" y="7832974"/>
            <a:ext cx="1776584" cy="679543"/>
          </a:xfrm>
          <a:custGeom>
            <a:avLst/>
            <a:gdLst/>
            <a:ahLst/>
            <a:cxnLst/>
            <a:rect r="r" b="b" t="t" l="l"/>
            <a:pathLst>
              <a:path h="679543" w="1776584">
                <a:moveTo>
                  <a:pt x="0" y="0"/>
                </a:moveTo>
                <a:lnTo>
                  <a:pt x="1776584" y="0"/>
                </a:lnTo>
                <a:lnTo>
                  <a:pt x="1776584" y="679544"/>
                </a:lnTo>
                <a:lnTo>
                  <a:pt x="0" y="6795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682640" y="1725495"/>
            <a:ext cx="1428017" cy="1378036"/>
          </a:xfrm>
          <a:custGeom>
            <a:avLst/>
            <a:gdLst/>
            <a:ahLst/>
            <a:cxnLst/>
            <a:rect r="r" b="b" t="t" l="l"/>
            <a:pathLst>
              <a:path h="1378036" w="1428017">
                <a:moveTo>
                  <a:pt x="0" y="0"/>
                </a:moveTo>
                <a:lnTo>
                  <a:pt x="1428017" y="0"/>
                </a:lnTo>
                <a:lnTo>
                  <a:pt x="1428017" y="1378036"/>
                </a:lnTo>
                <a:lnTo>
                  <a:pt x="0" y="137803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511471" y="212309"/>
            <a:ext cx="16747829" cy="995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32"/>
              </a:lnSpc>
            </a:pPr>
            <a:r>
              <a:rPr lang="en-US" sz="5808" b="true">
                <a:solidFill>
                  <a:srgbClr val="2C291C"/>
                </a:solidFill>
                <a:latin typeface="Lato Bold"/>
                <a:ea typeface="Lato Bold"/>
                <a:cs typeface="Lato Bold"/>
                <a:sym typeface="Lato Bold"/>
              </a:rPr>
              <a:t>Lesson Prep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489911" y="7497965"/>
            <a:ext cx="3490391" cy="5938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10"/>
              </a:lnSpc>
            </a:pPr>
            <a:r>
              <a:rPr lang="en-US" sz="3435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The knowledge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489911" y="1924535"/>
            <a:ext cx="2630671" cy="5938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10"/>
              </a:lnSpc>
            </a:pPr>
            <a:r>
              <a:rPr lang="en-US" sz="3435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Vocabulary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736958" y="4668377"/>
            <a:ext cx="2630671" cy="5938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10"/>
              </a:lnSpc>
            </a:pPr>
            <a:r>
              <a:rPr lang="en-US" sz="3435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Big question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777003" y="1842075"/>
            <a:ext cx="4527985" cy="5938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10"/>
              </a:lnSpc>
            </a:pPr>
            <a:r>
              <a:rPr lang="en-US" sz="3435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Discussion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338176" y="4549682"/>
            <a:ext cx="4527985" cy="5938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10"/>
              </a:lnSpc>
            </a:pPr>
            <a:r>
              <a:rPr lang="en-US" sz="3435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Task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9777003" y="7354185"/>
            <a:ext cx="4527985" cy="5938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10"/>
              </a:lnSpc>
            </a:pPr>
            <a:r>
              <a:rPr lang="en-US" sz="3435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Extension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736958" y="2550193"/>
            <a:ext cx="5565726" cy="9141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90"/>
              </a:lnSpc>
            </a:pPr>
            <a:r>
              <a:rPr lang="en-US" sz="2635" i="true">
                <a:solidFill>
                  <a:srgbClr val="31401C"/>
                </a:solidFill>
                <a:latin typeface="Lato Italics"/>
                <a:ea typeface="Lato Italics"/>
                <a:cs typeface="Lato Italics"/>
                <a:sym typeface="Lato Italics"/>
              </a:rPr>
              <a:t>Keywords that children need to understand and use during the lesson.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806130" y="5354754"/>
            <a:ext cx="5565726" cy="9141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90"/>
              </a:lnSpc>
            </a:pPr>
            <a:r>
              <a:rPr lang="en-US" sz="2635" i="true">
                <a:solidFill>
                  <a:srgbClr val="31401C"/>
                </a:solidFill>
                <a:latin typeface="Lato Italics"/>
                <a:ea typeface="Lato Italics"/>
                <a:cs typeface="Lato Italics"/>
                <a:sym typeface="Lato Italics"/>
              </a:rPr>
              <a:t>A central question that sparks curiosity and frames the lesson’s theme.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806130" y="8206084"/>
            <a:ext cx="5565726" cy="9141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90"/>
              </a:lnSpc>
            </a:pPr>
            <a:r>
              <a:rPr lang="en-US" sz="2635" i="true">
                <a:solidFill>
                  <a:srgbClr val="31401C"/>
                </a:solidFill>
                <a:latin typeface="Lato Italics"/>
                <a:ea typeface="Lato Italics"/>
                <a:cs typeface="Lato Italics"/>
                <a:sym typeface="Lato Italics"/>
              </a:rPr>
              <a:t>Essential facts and concepts children need to know.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1179645" y="8125121"/>
            <a:ext cx="5565726" cy="9141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90"/>
              </a:lnSpc>
            </a:pPr>
            <a:r>
              <a:rPr lang="en-US" sz="2635" i="true">
                <a:solidFill>
                  <a:srgbClr val="31401C"/>
                </a:solidFill>
                <a:latin typeface="Lato Italics"/>
                <a:ea typeface="Lato Italics"/>
                <a:cs typeface="Lato Italics"/>
                <a:sym typeface="Lato Italics"/>
              </a:rPr>
              <a:t>Optional tasks to deepen or stretch learning beyond the core lesson.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1169674" y="5097038"/>
            <a:ext cx="5565726" cy="9141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90"/>
              </a:lnSpc>
            </a:pPr>
            <a:r>
              <a:rPr lang="en-US" sz="2635" i="true">
                <a:solidFill>
                  <a:srgbClr val="31401C"/>
                </a:solidFill>
                <a:latin typeface="Lato Italics"/>
                <a:ea typeface="Lato Italics"/>
                <a:cs typeface="Lato Italics"/>
                <a:sym typeface="Lato Italics"/>
              </a:rPr>
              <a:t>To assess learning and give children time to practise independently.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1083298" y="2550193"/>
            <a:ext cx="5565726" cy="9141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90"/>
              </a:lnSpc>
            </a:pPr>
            <a:r>
              <a:rPr lang="en-US" sz="2635" i="true">
                <a:solidFill>
                  <a:srgbClr val="31401C"/>
                </a:solidFill>
                <a:latin typeface="Lato Italics"/>
                <a:ea typeface="Lato Italics"/>
                <a:cs typeface="Lato Italics"/>
                <a:sym typeface="Lato Italics"/>
              </a:rPr>
              <a:t>An opportunity for children to practice the knowledge learnt.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A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11471" y="232850"/>
            <a:ext cx="16747829" cy="995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32"/>
              </a:lnSpc>
            </a:pPr>
            <a:r>
              <a:rPr lang="en-US" sz="5808" b="true">
                <a:solidFill>
                  <a:srgbClr val="2C291C"/>
                </a:solidFill>
                <a:latin typeface="Lato Bold"/>
                <a:ea typeface="Lato Bold"/>
                <a:cs typeface="Lato Bold"/>
                <a:sym typeface="Lato Bold"/>
              </a:rPr>
              <a:t>Key Words 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205611" y="166542"/>
            <a:ext cx="1287439" cy="1242379"/>
          </a:xfrm>
          <a:custGeom>
            <a:avLst/>
            <a:gdLst/>
            <a:ahLst/>
            <a:cxnLst/>
            <a:rect r="r" b="b" t="t" l="l"/>
            <a:pathLst>
              <a:path h="1242379" w="1287439">
                <a:moveTo>
                  <a:pt x="0" y="0"/>
                </a:moveTo>
                <a:lnTo>
                  <a:pt x="1287439" y="0"/>
                </a:lnTo>
                <a:lnTo>
                  <a:pt x="1287439" y="1242378"/>
                </a:lnTo>
                <a:lnTo>
                  <a:pt x="0" y="12423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772805" y="1652459"/>
            <a:ext cx="2450576" cy="2429133"/>
          </a:xfrm>
          <a:custGeom>
            <a:avLst/>
            <a:gdLst/>
            <a:ahLst/>
            <a:cxnLst/>
            <a:rect r="r" b="b" t="t" l="l"/>
            <a:pathLst>
              <a:path h="2429133" w="2450576">
                <a:moveTo>
                  <a:pt x="0" y="0"/>
                </a:moveTo>
                <a:lnTo>
                  <a:pt x="2450576" y="0"/>
                </a:lnTo>
                <a:lnTo>
                  <a:pt x="2450576" y="2429133"/>
                </a:lnTo>
                <a:lnTo>
                  <a:pt x="0" y="24291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918765" y="1652459"/>
            <a:ext cx="2023070" cy="2493769"/>
          </a:xfrm>
          <a:custGeom>
            <a:avLst/>
            <a:gdLst/>
            <a:ahLst/>
            <a:cxnLst/>
            <a:rect r="r" b="b" t="t" l="l"/>
            <a:pathLst>
              <a:path h="2493769" w="2023070">
                <a:moveTo>
                  <a:pt x="0" y="0"/>
                </a:moveTo>
                <a:lnTo>
                  <a:pt x="2023070" y="0"/>
                </a:lnTo>
                <a:lnTo>
                  <a:pt x="2023070" y="2493769"/>
                </a:lnTo>
                <a:lnTo>
                  <a:pt x="0" y="249376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3726924" y="1652459"/>
            <a:ext cx="2644650" cy="2178530"/>
          </a:xfrm>
          <a:custGeom>
            <a:avLst/>
            <a:gdLst/>
            <a:ahLst/>
            <a:cxnLst/>
            <a:rect r="r" b="b" t="t" l="l"/>
            <a:pathLst>
              <a:path h="2178530" w="2644650">
                <a:moveTo>
                  <a:pt x="0" y="0"/>
                </a:moveTo>
                <a:lnTo>
                  <a:pt x="2644650" y="0"/>
                </a:lnTo>
                <a:lnTo>
                  <a:pt x="2644650" y="2178530"/>
                </a:lnTo>
                <a:lnTo>
                  <a:pt x="0" y="217853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507780" y="8294208"/>
            <a:ext cx="2780220" cy="1928185"/>
          </a:xfrm>
          <a:custGeom>
            <a:avLst/>
            <a:gdLst/>
            <a:ahLst/>
            <a:cxnLst/>
            <a:rect r="r" b="b" t="t" l="l"/>
            <a:pathLst>
              <a:path h="1928185" w="2780220">
                <a:moveTo>
                  <a:pt x="0" y="0"/>
                </a:moveTo>
                <a:lnTo>
                  <a:pt x="2780220" y="0"/>
                </a:lnTo>
                <a:lnTo>
                  <a:pt x="2780220" y="1928184"/>
                </a:lnTo>
                <a:lnTo>
                  <a:pt x="0" y="192818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618739" y="8776934"/>
            <a:ext cx="1247940" cy="1091947"/>
          </a:xfrm>
          <a:custGeom>
            <a:avLst/>
            <a:gdLst/>
            <a:ahLst/>
            <a:cxnLst/>
            <a:rect r="r" b="b" t="t" l="l"/>
            <a:pathLst>
              <a:path h="1091947" w="1247940">
                <a:moveTo>
                  <a:pt x="0" y="0"/>
                </a:moveTo>
                <a:lnTo>
                  <a:pt x="1247939" y="0"/>
                </a:lnTo>
                <a:lnTo>
                  <a:pt x="1247939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299556" y="5162277"/>
            <a:ext cx="1177974" cy="2332621"/>
          </a:xfrm>
          <a:custGeom>
            <a:avLst/>
            <a:gdLst/>
            <a:ahLst/>
            <a:cxnLst/>
            <a:rect r="r" b="b" t="t" l="l"/>
            <a:pathLst>
              <a:path h="2332621" w="1177974">
                <a:moveTo>
                  <a:pt x="0" y="0"/>
                </a:moveTo>
                <a:lnTo>
                  <a:pt x="1177974" y="0"/>
                </a:lnTo>
                <a:lnTo>
                  <a:pt x="1177974" y="2332621"/>
                </a:lnTo>
                <a:lnTo>
                  <a:pt x="0" y="233262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6475149" y="5264959"/>
            <a:ext cx="781133" cy="2076102"/>
          </a:xfrm>
          <a:custGeom>
            <a:avLst/>
            <a:gdLst/>
            <a:ahLst/>
            <a:cxnLst/>
            <a:rect r="r" b="b" t="t" l="l"/>
            <a:pathLst>
              <a:path h="2076102" w="781133">
                <a:moveTo>
                  <a:pt x="0" y="0"/>
                </a:moveTo>
                <a:lnTo>
                  <a:pt x="781133" y="0"/>
                </a:lnTo>
                <a:lnTo>
                  <a:pt x="781133" y="2076103"/>
                </a:lnTo>
                <a:lnTo>
                  <a:pt x="0" y="207610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9361483" y="1960480"/>
            <a:ext cx="3097299" cy="1869995"/>
          </a:xfrm>
          <a:custGeom>
            <a:avLst/>
            <a:gdLst/>
            <a:ahLst/>
            <a:cxnLst/>
            <a:rect r="r" b="b" t="t" l="l"/>
            <a:pathLst>
              <a:path h="1869995" w="3097299">
                <a:moveTo>
                  <a:pt x="0" y="0"/>
                </a:moveTo>
                <a:lnTo>
                  <a:pt x="3097299" y="0"/>
                </a:lnTo>
                <a:lnTo>
                  <a:pt x="3097299" y="1869995"/>
                </a:lnTo>
                <a:lnTo>
                  <a:pt x="0" y="186999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9846907" y="5332817"/>
            <a:ext cx="2126452" cy="1940387"/>
          </a:xfrm>
          <a:custGeom>
            <a:avLst/>
            <a:gdLst/>
            <a:ahLst/>
            <a:cxnLst/>
            <a:rect r="r" b="b" t="t" l="l"/>
            <a:pathLst>
              <a:path h="1940387" w="2126452">
                <a:moveTo>
                  <a:pt x="0" y="0"/>
                </a:moveTo>
                <a:lnTo>
                  <a:pt x="2126451" y="0"/>
                </a:lnTo>
                <a:lnTo>
                  <a:pt x="2126451" y="1940387"/>
                </a:lnTo>
                <a:lnTo>
                  <a:pt x="0" y="1940387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3912527" y="5143500"/>
            <a:ext cx="2273445" cy="2421779"/>
          </a:xfrm>
          <a:custGeom>
            <a:avLst/>
            <a:gdLst/>
            <a:ahLst/>
            <a:cxnLst/>
            <a:rect r="r" b="b" t="t" l="l"/>
            <a:pathLst>
              <a:path h="2421779" w="2273445">
                <a:moveTo>
                  <a:pt x="0" y="0"/>
                </a:moveTo>
                <a:lnTo>
                  <a:pt x="2273444" y="0"/>
                </a:lnTo>
                <a:lnTo>
                  <a:pt x="2273444" y="2421779"/>
                </a:lnTo>
                <a:lnTo>
                  <a:pt x="0" y="2421779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399197" y="3995867"/>
            <a:ext cx="2694781" cy="737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59"/>
              </a:lnSpc>
            </a:pPr>
            <a:r>
              <a:rPr lang="en-US" sz="4328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food waste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3980362" y="4083301"/>
            <a:ext cx="2376488" cy="737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59"/>
              </a:lnSpc>
            </a:pPr>
            <a:r>
              <a:rPr lang="en-US" sz="4328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electricity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5929307" y="4098550"/>
            <a:ext cx="2001986" cy="737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59"/>
              </a:lnSpc>
            </a:pPr>
            <a:r>
              <a:rPr lang="en-US" sz="4328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fertiliser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633593" y="7546898"/>
            <a:ext cx="4187890" cy="1499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59"/>
              </a:lnSpc>
            </a:pPr>
            <a:r>
              <a:rPr lang="en-US" sz="4328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anaerobic digestor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5266137" y="7556423"/>
            <a:ext cx="3328326" cy="737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59"/>
              </a:lnSpc>
            </a:pPr>
            <a:r>
              <a:rPr lang="en-US" sz="4328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thermometer 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9934205" y="4098550"/>
            <a:ext cx="2043245" cy="7225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50"/>
              </a:lnSpc>
            </a:pPr>
            <a:r>
              <a:rPr lang="en-US" sz="4178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methane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0153700" y="7592868"/>
            <a:ext cx="1548474" cy="737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59"/>
              </a:lnSpc>
            </a:pPr>
            <a:r>
              <a:rPr lang="en-US" sz="4328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biogas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4071445" y="7556423"/>
            <a:ext cx="2194322" cy="737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59"/>
              </a:lnSpc>
            </a:pPr>
            <a:r>
              <a:rPr lang="en-US" sz="4328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microbes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A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507780" y="8294208"/>
            <a:ext cx="2780220" cy="1928185"/>
          </a:xfrm>
          <a:custGeom>
            <a:avLst/>
            <a:gdLst/>
            <a:ahLst/>
            <a:cxnLst/>
            <a:rect r="r" b="b" t="t" l="l"/>
            <a:pathLst>
              <a:path h="1928185" w="2780220">
                <a:moveTo>
                  <a:pt x="0" y="0"/>
                </a:moveTo>
                <a:lnTo>
                  <a:pt x="2780220" y="0"/>
                </a:lnTo>
                <a:lnTo>
                  <a:pt x="2780220" y="1928184"/>
                </a:lnTo>
                <a:lnTo>
                  <a:pt x="0" y="19281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618739" y="8776934"/>
            <a:ext cx="1247940" cy="1091947"/>
          </a:xfrm>
          <a:custGeom>
            <a:avLst/>
            <a:gdLst/>
            <a:ahLst/>
            <a:cxnLst/>
            <a:rect r="r" b="b" t="t" l="l"/>
            <a:pathLst>
              <a:path h="1091947" w="1247940">
                <a:moveTo>
                  <a:pt x="0" y="0"/>
                </a:moveTo>
                <a:lnTo>
                  <a:pt x="1247939" y="0"/>
                </a:lnTo>
                <a:lnTo>
                  <a:pt x="1247939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11471" y="212309"/>
            <a:ext cx="16747829" cy="995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32"/>
              </a:lnSpc>
            </a:pPr>
            <a:r>
              <a:rPr lang="en-US" sz="5808" b="true">
                <a:solidFill>
                  <a:srgbClr val="2C291C"/>
                </a:solidFill>
                <a:latin typeface="Lato Bold"/>
                <a:ea typeface="Lato Bold"/>
                <a:cs typeface="Lato Bold"/>
                <a:sym typeface="Lato Bold"/>
              </a:rPr>
              <a:t>Vocabulary task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023443" y="6400800"/>
            <a:ext cx="3440107" cy="7133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34"/>
              </a:lnSpc>
            </a:pPr>
            <a:r>
              <a:rPr lang="en-US" sz="4167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methane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8885385" y="6445941"/>
            <a:ext cx="3365121" cy="7133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34"/>
              </a:lnSpc>
            </a:pPr>
            <a:r>
              <a:rPr lang="en-US" sz="4167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electricity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3540120" y="6445941"/>
            <a:ext cx="2816699" cy="7211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24"/>
              </a:lnSpc>
            </a:pPr>
            <a:r>
              <a:rPr lang="en-US" sz="4231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food waste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854150" y="6400800"/>
            <a:ext cx="2448421" cy="7133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34"/>
              </a:lnSpc>
            </a:pPr>
            <a:r>
              <a:rPr lang="en-US" sz="4167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fertiliser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020681" y="1557792"/>
            <a:ext cx="18061587" cy="10252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34945" indent="-417473" lvl="1">
              <a:lnSpc>
                <a:spcPts val="9242"/>
              </a:lnSpc>
              <a:buAutoNum type="arabicPeriod" startAt="1"/>
            </a:pPr>
            <a:r>
              <a:rPr lang="en-US" sz="3867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                             2.                          3.                              4.                                                        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424919" y="97172"/>
            <a:ext cx="1429230" cy="1225565"/>
          </a:xfrm>
          <a:custGeom>
            <a:avLst/>
            <a:gdLst/>
            <a:ahLst/>
            <a:cxnLst/>
            <a:rect r="r" b="b" t="t" l="l"/>
            <a:pathLst>
              <a:path h="1225565" w="1429230">
                <a:moveTo>
                  <a:pt x="0" y="0"/>
                </a:moveTo>
                <a:lnTo>
                  <a:pt x="1429231" y="0"/>
                </a:lnTo>
                <a:lnTo>
                  <a:pt x="1429231" y="1225565"/>
                </a:lnTo>
                <a:lnTo>
                  <a:pt x="0" y="122556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424919" y="8870650"/>
            <a:ext cx="12270820" cy="6480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0"/>
              </a:lnSpc>
            </a:pPr>
            <a:r>
              <a:rPr lang="en-US" b="true" sz="3735" u="sng">
                <a:solidFill>
                  <a:srgbClr val="31401C"/>
                </a:solidFill>
                <a:latin typeface="Lato Bold"/>
                <a:ea typeface="Lato Bold"/>
                <a:cs typeface="Lato Bold"/>
                <a:sym typeface="Lato Bold"/>
              </a:rPr>
              <a:t>Challenge</a:t>
            </a:r>
            <a:r>
              <a:rPr lang="en-US" sz="3735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: Write a sentence using a new vocabulary word.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586001" y="2964056"/>
            <a:ext cx="2450576" cy="2429133"/>
          </a:xfrm>
          <a:custGeom>
            <a:avLst/>
            <a:gdLst/>
            <a:ahLst/>
            <a:cxnLst/>
            <a:rect r="r" b="b" t="t" l="l"/>
            <a:pathLst>
              <a:path h="2429133" w="2450576">
                <a:moveTo>
                  <a:pt x="0" y="0"/>
                </a:moveTo>
                <a:lnTo>
                  <a:pt x="2450576" y="0"/>
                </a:lnTo>
                <a:lnTo>
                  <a:pt x="2450576" y="2429133"/>
                </a:lnTo>
                <a:lnTo>
                  <a:pt x="0" y="24291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5731961" y="2964056"/>
            <a:ext cx="2023070" cy="2493769"/>
          </a:xfrm>
          <a:custGeom>
            <a:avLst/>
            <a:gdLst/>
            <a:ahLst/>
            <a:cxnLst/>
            <a:rect r="r" b="b" t="t" l="l"/>
            <a:pathLst>
              <a:path h="2493769" w="2023070">
                <a:moveTo>
                  <a:pt x="0" y="0"/>
                </a:moveTo>
                <a:lnTo>
                  <a:pt x="2023070" y="0"/>
                </a:lnTo>
                <a:lnTo>
                  <a:pt x="2023070" y="2493769"/>
                </a:lnTo>
                <a:lnTo>
                  <a:pt x="0" y="249376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3540120" y="2964056"/>
            <a:ext cx="2644650" cy="2178530"/>
          </a:xfrm>
          <a:custGeom>
            <a:avLst/>
            <a:gdLst/>
            <a:ahLst/>
            <a:cxnLst/>
            <a:rect r="r" b="b" t="t" l="l"/>
            <a:pathLst>
              <a:path h="2178530" w="2644650">
                <a:moveTo>
                  <a:pt x="0" y="0"/>
                </a:moveTo>
                <a:lnTo>
                  <a:pt x="2644650" y="0"/>
                </a:lnTo>
                <a:lnTo>
                  <a:pt x="2644650" y="2178530"/>
                </a:lnTo>
                <a:lnTo>
                  <a:pt x="0" y="217853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9174679" y="3272077"/>
            <a:ext cx="3097299" cy="1869995"/>
          </a:xfrm>
          <a:custGeom>
            <a:avLst/>
            <a:gdLst/>
            <a:ahLst/>
            <a:cxnLst/>
            <a:rect r="r" b="b" t="t" l="l"/>
            <a:pathLst>
              <a:path h="1869995" w="3097299">
                <a:moveTo>
                  <a:pt x="0" y="0"/>
                </a:moveTo>
                <a:lnTo>
                  <a:pt x="3097299" y="0"/>
                </a:lnTo>
                <a:lnTo>
                  <a:pt x="3097299" y="1869995"/>
                </a:lnTo>
                <a:lnTo>
                  <a:pt x="0" y="186999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4265177" y="1141096"/>
            <a:ext cx="9093335" cy="5482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34"/>
              </a:lnSpc>
            </a:pPr>
            <a:r>
              <a:rPr lang="en-US" sz="3167" i="true">
                <a:solidFill>
                  <a:srgbClr val="31401C"/>
                </a:solidFill>
                <a:latin typeface="Lato Italics"/>
                <a:ea typeface="Lato Italics"/>
                <a:cs typeface="Lato Italics"/>
                <a:sym typeface="Lato Italics"/>
              </a:rPr>
              <a:t>Match the picture numbers with the correct word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A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507780" y="8294208"/>
            <a:ext cx="2780220" cy="1928185"/>
          </a:xfrm>
          <a:custGeom>
            <a:avLst/>
            <a:gdLst/>
            <a:ahLst/>
            <a:cxnLst/>
            <a:rect r="r" b="b" t="t" l="l"/>
            <a:pathLst>
              <a:path h="1928185" w="2780220">
                <a:moveTo>
                  <a:pt x="0" y="0"/>
                </a:moveTo>
                <a:lnTo>
                  <a:pt x="2780220" y="0"/>
                </a:lnTo>
                <a:lnTo>
                  <a:pt x="2780220" y="1928184"/>
                </a:lnTo>
                <a:lnTo>
                  <a:pt x="0" y="19281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618739" y="8776934"/>
            <a:ext cx="1247940" cy="1091947"/>
          </a:xfrm>
          <a:custGeom>
            <a:avLst/>
            <a:gdLst/>
            <a:ahLst/>
            <a:cxnLst/>
            <a:rect r="r" b="b" t="t" l="l"/>
            <a:pathLst>
              <a:path h="1091947" w="1247940">
                <a:moveTo>
                  <a:pt x="0" y="0"/>
                </a:moveTo>
                <a:lnTo>
                  <a:pt x="1247939" y="0"/>
                </a:lnTo>
                <a:lnTo>
                  <a:pt x="1247939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11471" y="212309"/>
            <a:ext cx="16747829" cy="995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32"/>
              </a:lnSpc>
            </a:pPr>
            <a:r>
              <a:rPr lang="en-US" sz="5808" b="true">
                <a:solidFill>
                  <a:srgbClr val="2C291C"/>
                </a:solidFill>
                <a:latin typeface="Lato Bold"/>
                <a:ea typeface="Lato Bold"/>
                <a:cs typeface="Lato Bold"/>
                <a:sym typeface="Lato Bold"/>
              </a:rPr>
              <a:t>Vocabulary task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825234" y="6329286"/>
            <a:ext cx="3440107" cy="14467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34"/>
              </a:lnSpc>
            </a:pPr>
            <a:r>
              <a:rPr lang="en-US" sz="4167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anaerobic digestor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8687177" y="6427351"/>
            <a:ext cx="3365121" cy="7133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34"/>
              </a:lnSpc>
            </a:pPr>
            <a:r>
              <a:rPr lang="en-US" sz="4167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biogas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3341912" y="6427351"/>
            <a:ext cx="3719180" cy="7211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24"/>
              </a:lnSpc>
            </a:pPr>
            <a:r>
              <a:rPr lang="en-US" sz="4231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thermometer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398766" y="6382210"/>
            <a:ext cx="2448421" cy="7133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34"/>
              </a:lnSpc>
            </a:pPr>
            <a:r>
              <a:rPr lang="en-US" sz="4167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microbes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020681" y="1759019"/>
            <a:ext cx="18061587" cy="10252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34945" indent="-417473" lvl="1">
              <a:lnSpc>
                <a:spcPts val="9242"/>
              </a:lnSpc>
              <a:buAutoNum type="arabicPeriod" startAt="1"/>
            </a:pPr>
            <a:r>
              <a:rPr lang="en-US" sz="3867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                             2.                          3.                              4.                                                        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424919" y="97172"/>
            <a:ext cx="1429230" cy="1225565"/>
          </a:xfrm>
          <a:custGeom>
            <a:avLst/>
            <a:gdLst/>
            <a:ahLst/>
            <a:cxnLst/>
            <a:rect r="r" b="b" t="t" l="l"/>
            <a:pathLst>
              <a:path h="1225565" w="1429230">
                <a:moveTo>
                  <a:pt x="0" y="0"/>
                </a:moveTo>
                <a:lnTo>
                  <a:pt x="1429231" y="0"/>
                </a:lnTo>
                <a:lnTo>
                  <a:pt x="1429231" y="1225565"/>
                </a:lnTo>
                <a:lnTo>
                  <a:pt x="0" y="122556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424919" y="8870650"/>
            <a:ext cx="12270820" cy="6480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0"/>
              </a:lnSpc>
            </a:pPr>
            <a:r>
              <a:rPr lang="en-US" b="true" sz="3735" u="sng">
                <a:solidFill>
                  <a:srgbClr val="31401C"/>
                </a:solidFill>
                <a:latin typeface="Lato Bold"/>
                <a:ea typeface="Lato Bold"/>
                <a:cs typeface="Lato Bold"/>
                <a:sym typeface="Lato Bold"/>
              </a:rPr>
              <a:t>Challenge</a:t>
            </a:r>
            <a:r>
              <a:rPr lang="en-US" sz="3735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: Write a sentence using a new vocabulary word.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2020681" y="3041661"/>
            <a:ext cx="1177974" cy="2332621"/>
          </a:xfrm>
          <a:custGeom>
            <a:avLst/>
            <a:gdLst/>
            <a:ahLst/>
            <a:cxnLst/>
            <a:rect r="r" b="b" t="t" l="l"/>
            <a:pathLst>
              <a:path h="2332621" w="1177974">
                <a:moveTo>
                  <a:pt x="0" y="0"/>
                </a:moveTo>
                <a:lnTo>
                  <a:pt x="1177974" y="0"/>
                </a:lnTo>
                <a:lnTo>
                  <a:pt x="1177974" y="2332621"/>
                </a:lnTo>
                <a:lnTo>
                  <a:pt x="0" y="233262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6196274" y="3144344"/>
            <a:ext cx="781133" cy="2076102"/>
          </a:xfrm>
          <a:custGeom>
            <a:avLst/>
            <a:gdLst/>
            <a:ahLst/>
            <a:cxnLst/>
            <a:rect r="r" b="b" t="t" l="l"/>
            <a:pathLst>
              <a:path h="2076102" w="781133">
                <a:moveTo>
                  <a:pt x="0" y="0"/>
                </a:moveTo>
                <a:lnTo>
                  <a:pt x="781134" y="0"/>
                </a:lnTo>
                <a:lnTo>
                  <a:pt x="781134" y="2076102"/>
                </a:lnTo>
                <a:lnTo>
                  <a:pt x="0" y="207610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9568032" y="3212201"/>
            <a:ext cx="2126452" cy="1940387"/>
          </a:xfrm>
          <a:custGeom>
            <a:avLst/>
            <a:gdLst/>
            <a:ahLst/>
            <a:cxnLst/>
            <a:rect r="r" b="b" t="t" l="l"/>
            <a:pathLst>
              <a:path h="1940387" w="2126452">
                <a:moveTo>
                  <a:pt x="0" y="0"/>
                </a:moveTo>
                <a:lnTo>
                  <a:pt x="2126452" y="0"/>
                </a:lnTo>
                <a:lnTo>
                  <a:pt x="2126452" y="1940387"/>
                </a:lnTo>
                <a:lnTo>
                  <a:pt x="0" y="194038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3633652" y="3022884"/>
            <a:ext cx="2273445" cy="2421779"/>
          </a:xfrm>
          <a:custGeom>
            <a:avLst/>
            <a:gdLst/>
            <a:ahLst/>
            <a:cxnLst/>
            <a:rect r="r" b="b" t="t" l="l"/>
            <a:pathLst>
              <a:path h="2421779" w="2273445">
                <a:moveTo>
                  <a:pt x="0" y="0"/>
                </a:moveTo>
                <a:lnTo>
                  <a:pt x="2273445" y="0"/>
                </a:lnTo>
                <a:lnTo>
                  <a:pt x="2273445" y="2421779"/>
                </a:lnTo>
                <a:lnTo>
                  <a:pt x="0" y="2421779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4265177" y="1141096"/>
            <a:ext cx="9093335" cy="5482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34"/>
              </a:lnSpc>
            </a:pPr>
            <a:r>
              <a:rPr lang="en-US" sz="3167" i="true">
                <a:solidFill>
                  <a:srgbClr val="31401C"/>
                </a:solidFill>
                <a:latin typeface="Lato Italics"/>
                <a:ea typeface="Lato Italics"/>
                <a:cs typeface="Lato Italics"/>
                <a:sym typeface="Lato Italics"/>
              </a:rPr>
              <a:t>Match the picture numbers with the correct word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A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507780" y="8294208"/>
            <a:ext cx="2780220" cy="1928185"/>
          </a:xfrm>
          <a:custGeom>
            <a:avLst/>
            <a:gdLst/>
            <a:ahLst/>
            <a:cxnLst/>
            <a:rect r="r" b="b" t="t" l="l"/>
            <a:pathLst>
              <a:path h="1928185" w="2780220">
                <a:moveTo>
                  <a:pt x="0" y="0"/>
                </a:moveTo>
                <a:lnTo>
                  <a:pt x="2780220" y="0"/>
                </a:lnTo>
                <a:lnTo>
                  <a:pt x="2780220" y="1928184"/>
                </a:lnTo>
                <a:lnTo>
                  <a:pt x="0" y="19281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618739" y="8776934"/>
            <a:ext cx="1247940" cy="1091947"/>
          </a:xfrm>
          <a:custGeom>
            <a:avLst/>
            <a:gdLst/>
            <a:ahLst/>
            <a:cxnLst/>
            <a:rect r="r" b="b" t="t" l="l"/>
            <a:pathLst>
              <a:path h="1091947" w="1247940">
                <a:moveTo>
                  <a:pt x="0" y="0"/>
                </a:moveTo>
                <a:lnTo>
                  <a:pt x="1247939" y="0"/>
                </a:lnTo>
                <a:lnTo>
                  <a:pt x="1247939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4076237" y="2510245"/>
            <a:ext cx="3580883" cy="6069106"/>
            <a:chOff x="0" y="0"/>
            <a:chExt cx="4774511" cy="809214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897673"/>
              <a:ext cx="4774511" cy="7194469"/>
            </a:xfrm>
            <a:custGeom>
              <a:avLst/>
              <a:gdLst/>
              <a:ahLst/>
              <a:cxnLst/>
              <a:rect r="r" b="b" t="t" l="l"/>
              <a:pathLst>
                <a:path h="7194469" w="4774511">
                  <a:moveTo>
                    <a:pt x="0" y="0"/>
                  </a:moveTo>
                  <a:lnTo>
                    <a:pt x="4774511" y="0"/>
                  </a:lnTo>
                  <a:lnTo>
                    <a:pt x="4774511" y="7194469"/>
                  </a:lnTo>
                  <a:lnTo>
                    <a:pt x="0" y="71944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493688">
              <a:off x="1887909" y="160533"/>
              <a:ext cx="2349449" cy="1474280"/>
            </a:xfrm>
            <a:custGeom>
              <a:avLst/>
              <a:gdLst/>
              <a:ahLst/>
              <a:cxnLst/>
              <a:rect r="r" b="b" t="t" l="l"/>
              <a:pathLst>
                <a:path h="1474280" w="2349449">
                  <a:moveTo>
                    <a:pt x="0" y="0"/>
                  </a:moveTo>
                  <a:lnTo>
                    <a:pt x="2349450" y="0"/>
                  </a:lnTo>
                  <a:lnTo>
                    <a:pt x="2349450" y="1474279"/>
                  </a:lnTo>
                  <a:lnTo>
                    <a:pt x="0" y="14742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6432" t="0" r="0" b="-6432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356514" y="1795345"/>
              <a:ext cx="2061484" cy="1300609"/>
            </a:xfrm>
            <a:custGeom>
              <a:avLst/>
              <a:gdLst/>
              <a:ahLst/>
              <a:cxnLst/>
              <a:rect r="r" b="b" t="t" l="l"/>
              <a:pathLst>
                <a:path h="1300609" w="2061484">
                  <a:moveTo>
                    <a:pt x="0" y="0"/>
                  </a:moveTo>
                  <a:lnTo>
                    <a:pt x="2061484" y="0"/>
                  </a:lnTo>
                  <a:lnTo>
                    <a:pt x="2061484" y="1300609"/>
                  </a:lnTo>
                  <a:lnTo>
                    <a:pt x="0" y="13006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true" flipV="false" rot="0">
            <a:off x="9589202" y="325107"/>
            <a:ext cx="5653507" cy="4296665"/>
          </a:xfrm>
          <a:custGeom>
            <a:avLst/>
            <a:gdLst/>
            <a:ahLst/>
            <a:cxnLst/>
            <a:rect r="r" b="b" t="t" l="l"/>
            <a:pathLst>
              <a:path h="4296665" w="5653507">
                <a:moveTo>
                  <a:pt x="5653507" y="0"/>
                </a:moveTo>
                <a:lnTo>
                  <a:pt x="0" y="0"/>
                </a:lnTo>
                <a:lnTo>
                  <a:pt x="0" y="4296665"/>
                </a:lnTo>
                <a:lnTo>
                  <a:pt x="5653507" y="4296665"/>
                </a:lnTo>
                <a:lnTo>
                  <a:pt x="5653507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228872" y="3784724"/>
            <a:ext cx="4107886" cy="6084157"/>
            <a:chOff x="0" y="0"/>
            <a:chExt cx="5477181" cy="811221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1187038"/>
              <a:ext cx="5477181" cy="6925171"/>
            </a:xfrm>
            <a:custGeom>
              <a:avLst/>
              <a:gdLst/>
              <a:ahLst/>
              <a:cxnLst/>
              <a:rect r="r" b="b" t="t" l="l"/>
              <a:pathLst>
                <a:path h="6925171" w="5477181">
                  <a:moveTo>
                    <a:pt x="0" y="0"/>
                  </a:moveTo>
                  <a:lnTo>
                    <a:pt x="5477181" y="0"/>
                  </a:lnTo>
                  <a:lnTo>
                    <a:pt x="5477181" y="6925172"/>
                  </a:lnTo>
                  <a:lnTo>
                    <a:pt x="0" y="69251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2250501" y="2776390"/>
              <a:ext cx="1998145" cy="1405968"/>
            </a:xfrm>
            <a:custGeom>
              <a:avLst/>
              <a:gdLst/>
              <a:ahLst/>
              <a:cxnLst/>
              <a:rect r="r" b="b" t="t" l="l"/>
              <a:pathLst>
                <a:path h="1405968" w="1998145">
                  <a:moveTo>
                    <a:pt x="0" y="0"/>
                  </a:moveTo>
                  <a:lnTo>
                    <a:pt x="1998146" y="0"/>
                  </a:lnTo>
                  <a:lnTo>
                    <a:pt x="1998146" y="1405968"/>
                  </a:lnTo>
                  <a:lnTo>
                    <a:pt x="0" y="14059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-140674">
              <a:off x="919568" y="85878"/>
              <a:ext cx="4255646" cy="2793251"/>
            </a:xfrm>
            <a:custGeom>
              <a:avLst/>
              <a:gdLst/>
              <a:ahLst/>
              <a:cxnLst/>
              <a:rect r="r" b="b" t="t" l="l"/>
              <a:pathLst>
                <a:path h="2793251" w="4255646">
                  <a:moveTo>
                    <a:pt x="0" y="0"/>
                  </a:moveTo>
                  <a:lnTo>
                    <a:pt x="4255646" y="0"/>
                  </a:lnTo>
                  <a:lnTo>
                    <a:pt x="4255646" y="2793251"/>
                  </a:lnTo>
                  <a:lnTo>
                    <a:pt x="0" y="27932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3" id="13"/>
          <p:cNvSpPr/>
          <p:nvPr/>
        </p:nvSpPr>
        <p:spPr>
          <a:xfrm flipH="false" flipV="false" rot="0">
            <a:off x="2943456" y="757092"/>
            <a:ext cx="6457306" cy="4907553"/>
          </a:xfrm>
          <a:custGeom>
            <a:avLst/>
            <a:gdLst/>
            <a:ahLst/>
            <a:cxnLst/>
            <a:rect r="r" b="b" t="t" l="l"/>
            <a:pathLst>
              <a:path h="4907553" w="6457306">
                <a:moveTo>
                  <a:pt x="0" y="0"/>
                </a:moveTo>
                <a:lnTo>
                  <a:pt x="6457306" y="0"/>
                </a:lnTo>
                <a:lnTo>
                  <a:pt x="6457306" y="4907553"/>
                </a:lnTo>
                <a:lnTo>
                  <a:pt x="0" y="490755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8155433" y="4979718"/>
            <a:ext cx="3990780" cy="4889163"/>
          </a:xfrm>
          <a:custGeom>
            <a:avLst/>
            <a:gdLst/>
            <a:ahLst/>
            <a:cxnLst/>
            <a:rect r="r" b="b" t="t" l="l"/>
            <a:pathLst>
              <a:path h="4889163" w="3990780">
                <a:moveTo>
                  <a:pt x="0" y="0"/>
                </a:moveTo>
                <a:lnTo>
                  <a:pt x="3990780" y="0"/>
                </a:lnTo>
                <a:lnTo>
                  <a:pt x="3990780" y="4889163"/>
                </a:lnTo>
                <a:lnTo>
                  <a:pt x="0" y="4889163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0013505" y="1590710"/>
            <a:ext cx="4804901" cy="1698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41"/>
              </a:lnSpc>
              <a:spcBef>
                <a:spcPct val="0"/>
              </a:spcBef>
            </a:pPr>
            <a:r>
              <a:rPr lang="en-US" sz="3243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I’ve always wondered where food waste goes, does it get reused?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3769659" y="2121014"/>
            <a:ext cx="4804901" cy="2270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41"/>
              </a:lnSpc>
              <a:spcBef>
                <a:spcPct val="0"/>
              </a:spcBef>
            </a:pPr>
            <a:r>
              <a:rPr lang="en-US" sz="3243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Yes, it does get reused Nancy. It is a fascinating process. Let’s learn all about it!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A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9394" y="7558679"/>
            <a:ext cx="1818612" cy="2693532"/>
            <a:chOff x="0" y="0"/>
            <a:chExt cx="2424816" cy="359137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525517"/>
              <a:ext cx="2424816" cy="3065860"/>
            </a:xfrm>
            <a:custGeom>
              <a:avLst/>
              <a:gdLst/>
              <a:ahLst/>
              <a:cxnLst/>
              <a:rect r="r" b="b" t="t" l="l"/>
              <a:pathLst>
                <a:path h="3065860" w="2424816">
                  <a:moveTo>
                    <a:pt x="0" y="0"/>
                  </a:moveTo>
                  <a:lnTo>
                    <a:pt x="2424816" y="0"/>
                  </a:lnTo>
                  <a:lnTo>
                    <a:pt x="2424816" y="3065859"/>
                  </a:lnTo>
                  <a:lnTo>
                    <a:pt x="0" y="30658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996325" y="1229143"/>
              <a:ext cx="884604" cy="622439"/>
            </a:xfrm>
            <a:custGeom>
              <a:avLst/>
              <a:gdLst/>
              <a:ahLst/>
              <a:cxnLst/>
              <a:rect r="r" b="b" t="t" l="l"/>
              <a:pathLst>
                <a:path h="622439" w="884604">
                  <a:moveTo>
                    <a:pt x="0" y="0"/>
                  </a:moveTo>
                  <a:lnTo>
                    <a:pt x="884604" y="0"/>
                  </a:lnTo>
                  <a:lnTo>
                    <a:pt x="884604" y="622439"/>
                  </a:lnTo>
                  <a:lnTo>
                    <a:pt x="0" y="6224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-140674">
              <a:off x="407104" y="38019"/>
              <a:ext cx="1884028" cy="1236607"/>
            </a:xfrm>
            <a:custGeom>
              <a:avLst/>
              <a:gdLst/>
              <a:ahLst/>
              <a:cxnLst/>
              <a:rect r="r" b="b" t="t" l="l"/>
              <a:pathLst>
                <a:path h="1236607" w="1884028">
                  <a:moveTo>
                    <a:pt x="0" y="0"/>
                  </a:moveTo>
                  <a:lnTo>
                    <a:pt x="1884028" y="0"/>
                  </a:lnTo>
                  <a:lnTo>
                    <a:pt x="1884028" y="1236607"/>
                  </a:lnTo>
                  <a:lnTo>
                    <a:pt x="0" y="12366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2130734" y="2901123"/>
            <a:ext cx="3990780" cy="4889163"/>
          </a:xfrm>
          <a:custGeom>
            <a:avLst/>
            <a:gdLst/>
            <a:ahLst/>
            <a:cxnLst/>
            <a:rect r="r" b="b" t="t" l="l"/>
            <a:pathLst>
              <a:path h="4889163" w="3990780">
                <a:moveTo>
                  <a:pt x="0" y="0"/>
                </a:moveTo>
                <a:lnTo>
                  <a:pt x="3990780" y="0"/>
                </a:lnTo>
                <a:lnTo>
                  <a:pt x="3990780" y="4889163"/>
                </a:lnTo>
                <a:lnTo>
                  <a:pt x="0" y="488916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6693424" y="2338503"/>
            <a:ext cx="5659515" cy="5609994"/>
          </a:xfrm>
          <a:custGeom>
            <a:avLst/>
            <a:gdLst/>
            <a:ahLst/>
            <a:cxnLst/>
            <a:rect r="r" b="b" t="t" l="l"/>
            <a:pathLst>
              <a:path h="5609994" w="5659515">
                <a:moveTo>
                  <a:pt x="0" y="0"/>
                </a:moveTo>
                <a:lnTo>
                  <a:pt x="5659515" y="0"/>
                </a:lnTo>
                <a:lnTo>
                  <a:pt x="5659515" y="5609994"/>
                </a:lnTo>
                <a:lnTo>
                  <a:pt x="0" y="560999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511471" y="149484"/>
            <a:ext cx="16747829" cy="11770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671"/>
              </a:lnSpc>
            </a:pPr>
            <a:r>
              <a:rPr lang="en-US" sz="6908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What goes in a food bin?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2422227" y="2338503"/>
            <a:ext cx="4448728" cy="52130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10"/>
              </a:lnSpc>
            </a:pPr>
            <a:r>
              <a:rPr lang="en-US" sz="5008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fruit</a:t>
            </a:r>
          </a:p>
          <a:p>
            <a:pPr algn="ctr">
              <a:lnSpc>
                <a:spcPts val="5910"/>
              </a:lnSpc>
            </a:pPr>
            <a:r>
              <a:rPr lang="en-US" sz="5008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vegetables</a:t>
            </a:r>
          </a:p>
          <a:p>
            <a:pPr algn="ctr">
              <a:lnSpc>
                <a:spcPts val="5910"/>
              </a:lnSpc>
            </a:pPr>
            <a:r>
              <a:rPr lang="en-US" sz="5008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leftovers</a:t>
            </a:r>
          </a:p>
          <a:p>
            <a:pPr algn="ctr">
              <a:lnSpc>
                <a:spcPts val="5910"/>
              </a:lnSpc>
            </a:pPr>
            <a:r>
              <a:rPr lang="en-US" sz="5008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tea bags</a:t>
            </a:r>
          </a:p>
          <a:p>
            <a:pPr algn="ctr">
              <a:lnSpc>
                <a:spcPts val="5910"/>
              </a:lnSpc>
            </a:pPr>
            <a:r>
              <a:rPr lang="en-US" sz="5008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eggshells</a:t>
            </a:r>
          </a:p>
          <a:p>
            <a:pPr algn="ctr">
              <a:lnSpc>
                <a:spcPts val="5910"/>
              </a:lnSpc>
            </a:pPr>
            <a:r>
              <a:rPr lang="en-US" sz="5008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meat</a:t>
            </a:r>
          </a:p>
          <a:p>
            <a:pPr algn="ctr">
              <a:lnSpc>
                <a:spcPts val="5910"/>
              </a:lnSpc>
            </a:pPr>
            <a:r>
              <a:rPr lang="en-US" sz="5008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bones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5507780" y="8294208"/>
            <a:ext cx="2780220" cy="1928185"/>
          </a:xfrm>
          <a:custGeom>
            <a:avLst/>
            <a:gdLst/>
            <a:ahLst/>
            <a:cxnLst/>
            <a:rect r="r" b="b" t="t" l="l"/>
            <a:pathLst>
              <a:path h="1928185" w="2780220">
                <a:moveTo>
                  <a:pt x="0" y="0"/>
                </a:moveTo>
                <a:lnTo>
                  <a:pt x="2780220" y="0"/>
                </a:lnTo>
                <a:lnTo>
                  <a:pt x="2780220" y="1928184"/>
                </a:lnTo>
                <a:lnTo>
                  <a:pt x="0" y="192818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4618739" y="8776934"/>
            <a:ext cx="1247940" cy="1091947"/>
          </a:xfrm>
          <a:custGeom>
            <a:avLst/>
            <a:gdLst/>
            <a:ahLst/>
            <a:cxnLst/>
            <a:rect r="r" b="b" t="t" l="l"/>
            <a:pathLst>
              <a:path h="1091947" w="1247940">
                <a:moveTo>
                  <a:pt x="0" y="0"/>
                </a:moveTo>
                <a:lnTo>
                  <a:pt x="1247939" y="0"/>
                </a:lnTo>
                <a:lnTo>
                  <a:pt x="1247939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A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9394" y="7558679"/>
            <a:ext cx="1818612" cy="2693532"/>
            <a:chOff x="0" y="0"/>
            <a:chExt cx="2424816" cy="359137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525517"/>
              <a:ext cx="2424816" cy="3065860"/>
            </a:xfrm>
            <a:custGeom>
              <a:avLst/>
              <a:gdLst/>
              <a:ahLst/>
              <a:cxnLst/>
              <a:rect r="r" b="b" t="t" l="l"/>
              <a:pathLst>
                <a:path h="3065860" w="2424816">
                  <a:moveTo>
                    <a:pt x="0" y="0"/>
                  </a:moveTo>
                  <a:lnTo>
                    <a:pt x="2424816" y="0"/>
                  </a:lnTo>
                  <a:lnTo>
                    <a:pt x="2424816" y="3065859"/>
                  </a:lnTo>
                  <a:lnTo>
                    <a:pt x="0" y="30658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996325" y="1229143"/>
              <a:ext cx="884604" cy="622439"/>
            </a:xfrm>
            <a:custGeom>
              <a:avLst/>
              <a:gdLst/>
              <a:ahLst/>
              <a:cxnLst/>
              <a:rect r="r" b="b" t="t" l="l"/>
              <a:pathLst>
                <a:path h="622439" w="884604">
                  <a:moveTo>
                    <a:pt x="0" y="0"/>
                  </a:moveTo>
                  <a:lnTo>
                    <a:pt x="884604" y="0"/>
                  </a:lnTo>
                  <a:lnTo>
                    <a:pt x="884604" y="622439"/>
                  </a:lnTo>
                  <a:lnTo>
                    <a:pt x="0" y="6224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-140674">
              <a:off x="407104" y="38019"/>
              <a:ext cx="1884028" cy="1236607"/>
            </a:xfrm>
            <a:custGeom>
              <a:avLst/>
              <a:gdLst/>
              <a:ahLst/>
              <a:cxnLst/>
              <a:rect r="r" b="b" t="t" l="l"/>
              <a:pathLst>
                <a:path h="1236607" w="1884028">
                  <a:moveTo>
                    <a:pt x="0" y="0"/>
                  </a:moveTo>
                  <a:lnTo>
                    <a:pt x="1884028" y="0"/>
                  </a:lnTo>
                  <a:lnTo>
                    <a:pt x="1884028" y="1236607"/>
                  </a:lnTo>
                  <a:lnTo>
                    <a:pt x="0" y="12366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4625905" y="2342416"/>
            <a:ext cx="3990780" cy="4889163"/>
          </a:xfrm>
          <a:custGeom>
            <a:avLst/>
            <a:gdLst/>
            <a:ahLst/>
            <a:cxnLst/>
            <a:rect r="r" b="b" t="t" l="l"/>
            <a:pathLst>
              <a:path h="4889163" w="3990780">
                <a:moveTo>
                  <a:pt x="0" y="0"/>
                </a:moveTo>
                <a:lnTo>
                  <a:pt x="3990780" y="0"/>
                </a:lnTo>
                <a:lnTo>
                  <a:pt x="3990780" y="4889164"/>
                </a:lnTo>
                <a:lnTo>
                  <a:pt x="0" y="488916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9188595" y="1779796"/>
            <a:ext cx="5659515" cy="5609994"/>
          </a:xfrm>
          <a:custGeom>
            <a:avLst/>
            <a:gdLst/>
            <a:ahLst/>
            <a:cxnLst/>
            <a:rect r="r" b="b" t="t" l="l"/>
            <a:pathLst>
              <a:path h="5609994" w="5659515">
                <a:moveTo>
                  <a:pt x="0" y="0"/>
                </a:moveTo>
                <a:lnTo>
                  <a:pt x="5659515" y="0"/>
                </a:lnTo>
                <a:lnTo>
                  <a:pt x="5659515" y="5609995"/>
                </a:lnTo>
                <a:lnTo>
                  <a:pt x="0" y="560999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2130734" y="208980"/>
            <a:ext cx="16747829" cy="11770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671"/>
              </a:lnSpc>
            </a:pPr>
            <a:r>
              <a:rPr lang="en-US" sz="6908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What goes in the food bin?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315159" y="277604"/>
            <a:ext cx="1427083" cy="1502192"/>
          </a:xfrm>
          <a:custGeom>
            <a:avLst/>
            <a:gdLst/>
            <a:ahLst/>
            <a:cxnLst/>
            <a:rect r="r" b="b" t="t" l="l"/>
            <a:pathLst>
              <a:path h="1502192" w="1427083">
                <a:moveTo>
                  <a:pt x="0" y="0"/>
                </a:moveTo>
                <a:lnTo>
                  <a:pt x="1427082" y="0"/>
                </a:lnTo>
                <a:lnTo>
                  <a:pt x="1427082" y="1502192"/>
                </a:lnTo>
                <a:lnTo>
                  <a:pt x="0" y="150219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2480122" y="7666016"/>
            <a:ext cx="16747829" cy="10519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92"/>
              </a:lnSpc>
            </a:pPr>
            <a:r>
              <a:rPr lang="en-US" sz="6208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You can put _______ in the food bin.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15507780" y="8294208"/>
            <a:ext cx="2780220" cy="1928185"/>
          </a:xfrm>
          <a:custGeom>
            <a:avLst/>
            <a:gdLst/>
            <a:ahLst/>
            <a:cxnLst/>
            <a:rect r="r" b="b" t="t" l="l"/>
            <a:pathLst>
              <a:path h="1928185" w="2780220">
                <a:moveTo>
                  <a:pt x="0" y="0"/>
                </a:moveTo>
                <a:lnTo>
                  <a:pt x="2780220" y="0"/>
                </a:lnTo>
                <a:lnTo>
                  <a:pt x="2780220" y="1928184"/>
                </a:lnTo>
                <a:lnTo>
                  <a:pt x="0" y="192818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4618739" y="8776934"/>
            <a:ext cx="1247940" cy="1091947"/>
          </a:xfrm>
          <a:custGeom>
            <a:avLst/>
            <a:gdLst/>
            <a:ahLst/>
            <a:cxnLst/>
            <a:rect r="r" b="b" t="t" l="l"/>
            <a:pathLst>
              <a:path h="1091947" w="1247940">
                <a:moveTo>
                  <a:pt x="0" y="0"/>
                </a:moveTo>
                <a:lnTo>
                  <a:pt x="1247939" y="0"/>
                </a:lnTo>
                <a:lnTo>
                  <a:pt x="1247939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DAG4fLS90xY</dc:identifier>
  <dcterms:modified xsi:type="dcterms:W3CDTF">2011-08-01T06:04:30Z</dcterms:modified>
  <cp:revision>1</cp:revision>
  <dc:title>Lesson 3: Food</dc:title>
</cp:coreProperties>
</file>