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9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Lato" charset="1" panose="020F0502020204030203"/>
      <p:regular r:id="rId26"/>
    </p:embeddedFont>
    <p:embeddedFont>
      <p:font typeface="Lato Bold" charset="1" panose="020F0502020204030203"/>
      <p:regular r:id="rId27"/>
    </p:embeddedFont>
    <p:embeddedFont>
      <p:font typeface="Lato Italics" charset="1" panose="020F0502020204030203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notesMasters/notesMaster1.xml" Type="http://schemas.openxmlformats.org/officeDocument/2006/relationships/notesMaster"/><Relationship Id="rId3" Target="viewProps.xml" Type="http://schemas.openxmlformats.org/officeDocument/2006/relationships/viewProps"/><Relationship Id="rId30" Target="theme/theme2.xml" Type="http://schemas.openxmlformats.org/officeDocument/2006/relationships/theme"/><Relationship Id="rId31" Target="notesSlides/notesSlide1.xml" Type="http://schemas.openxmlformats.org/officeDocument/2006/relationships/notesSlide"/><Relationship Id="rId32" Target="notesSlides/notesSlide2.xml" Type="http://schemas.openxmlformats.org/officeDocument/2006/relationships/notesSlide"/><Relationship Id="rId33" Target="notesSlides/notesSlide3.xml" Type="http://schemas.openxmlformats.org/officeDocument/2006/relationships/notesSlide"/><Relationship Id="rId34" Target="notesSlides/notesSlide4.xml" Type="http://schemas.openxmlformats.org/officeDocument/2006/relationships/notesSlide"/><Relationship Id="rId35" Target="notesSlides/notesSlide5.xml" Type="http://schemas.openxmlformats.org/officeDocument/2006/relationships/notesSlide"/><Relationship Id="rId36" Target="notesSlides/notesSlide6.xml" Type="http://schemas.openxmlformats.org/officeDocument/2006/relationships/notesSlide"/><Relationship Id="rId37" Target="notesSlides/notesSlide7.xml" Type="http://schemas.openxmlformats.org/officeDocument/2006/relationships/notesSlide"/><Relationship Id="rId38" Target="notesSlides/notesSlide8.xml" Type="http://schemas.openxmlformats.org/officeDocument/2006/relationships/notesSlide"/><Relationship Id="rId39" Target="notesSlides/notesSlide9.xml" Type="http://schemas.openxmlformats.org/officeDocument/2006/relationships/notesSlide"/><Relationship Id="rId4" Target="theme/theme1.xml" Type="http://schemas.openxmlformats.org/officeDocument/2006/relationships/theme"/><Relationship Id="rId40" Target="notesSlides/notesSlide10.xml" Type="http://schemas.openxmlformats.org/officeDocument/2006/relationships/notesSlide"/><Relationship Id="rId41" Target="notesSlides/notesSlide11.xml" Type="http://schemas.openxmlformats.org/officeDocument/2006/relationships/notesSlide"/><Relationship Id="rId42" Target="notesSlides/notesSlide12.xml" Type="http://schemas.openxmlformats.org/officeDocument/2006/relationships/notesSlide"/><Relationship Id="rId43" Target="notesSlides/notesSlide13.xml" Type="http://schemas.openxmlformats.org/officeDocument/2006/relationships/notesSlide"/><Relationship Id="rId44" Target="notesSlides/notesSlide14.xml" Type="http://schemas.openxmlformats.org/officeDocument/2006/relationships/notesSlide"/><Relationship Id="rId45" Target="notesSlides/notesSlide15.xml" Type="http://schemas.openxmlformats.org/officeDocument/2006/relationships/notesSlide"/><Relationship Id="rId46" Target="notesSlides/notesSlide16.xml" Type="http://schemas.openxmlformats.org/officeDocument/2006/relationships/notesSlide"/><Relationship Id="rId47" Target="notesSlides/notesSlide17.xml" Type="http://schemas.openxmlformats.org/officeDocument/2006/relationships/notesSlid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Food waste: Food that is thrown away instead of being eaten.</a:t>
            </a:r>
          </a:p>
          <a:p>
            <a:r>
              <a:rPr lang="en-US"/>
              <a:t/>
            </a:r>
          </a:p>
          <a:p>
            <a:r>
              <a:rPr lang="en-US"/>
              <a:t>Store: To keep something safe until we need it.</a:t>
            </a:r>
          </a:p>
          <a:p>
            <a:r>
              <a:rPr lang="en-US"/>
              <a:t/>
            </a:r>
          </a:p>
          <a:p>
            <a:r>
              <a:rPr lang="en-US"/>
              <a:t>Compost: Old food and plants that break down and turn into healthy soil.</a:t>
            </a:r>
          </a:p>
          <a:p>
            <a:r>
              <a:rPr lang="en-US"/>
              <a:t/>
            </a:r>
          </a:p>
          <a:p>
            <a:r>
              <a:rPr lang="en-US"/>
              <a:t>Recipe: A set of instructions to help you make food.</a:t>
            </a:r>
          </a:p>
          <a:p>
            <a:r>
              <a:rPr lang="en-US"/>
              <a:t/>
            </a:r>
          </a:p>
          <a:p>
            <a:r>
              <a:rPr lang="en-US"/>
              <a:t>Natural resources: Things we get from nature, like water, trees, and sunlight.</a:t>
            </a:r>
          </a:p>
          <a:p>
            <a:r>
              <a:rPr lang="en-US"/>
              <a:t/>
            </a:r>
          </a:p>
          <a:p>
            <a:r>
              <a:rPr lang="en-US"/>
              <a:t>Mould: A fuzzy or smelly thing that grows on old food when it goes bad.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Read out the foods below. Ask children to discuss with their partners where they think these items should be stored. 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Answers:</a:t>
            </a:r>
          </a:p>
          <a:p>
            <a:r>
              <a:rPr lang="en-US"/>
              <a:t/>
            </a:r>
          </a:p>
          <a:p>
            <a:r>
              <a:rPr lang="en-US"/>
              <a:t>Cupboard</a:t>
            </a:r>
          </a:p>
          <a:p>
            <a:r>
              <a:rPr lang="en-US"/>
              <a:t>cookies, bread, flour</a:t>
            </a:r>
          </a:p>
          <a:p>
            <a:r>
              <a:rPr lang="en-US"/>
              <a:t/>
            </a:r>
          </a:p>
          <a:p>
            <a:r>
              <a:rPr lang="en-US"/>
              <a:t>Fridge</a:t>
            </a:r>
          </a:p>
          <a:p>
            <a:r>
              <a:rPr lang="en-US"/>
              <a:t>salad, cheese, pizza, bread, milk</a:t>
            </a:r>
          </a:p>
          <a:p>
            <a:r>
              <a:rPr lang="en-US"/>
              <a:t/>
            </a:r>
          </a:p>
          <a:p>
            <a:r>
              <a:rPr lang="en-US"/>
              <a:t>Freezer</a:t>
            </a:r>
          </a:p>
          <a:p>
            <a:r>
              <a:rPr lang="en-US"/>
              <a:t>Pizza, bread, ice lollies</a:t>
            </a:r>
          </a:p>
          <a:p>
            <a:r>
              <a:rPr lang="en-US"/>
              <a:t/>
            </a:r>
          </a:p>
          <a:p>
            <a:r>
              <a:rPr lang="en-US"/>
              <a:t>Some items can be stored in more than one place. You can have a discussion about this. What happens to bread when we put it in the freezer? (it lasts longer).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Discussion 1</a:t>
            </a:r>
          </a:p>
          <a:p>
            <a:r>
              <a:rPr lang="en-US"/>
              <a:t/>
            </a:r>
          </a:p>
          <a:p>
            <a:r>
              <a:rPr lang="en-US"/>
              <a:t>- Read question to children twice</a:t>
            </a:r>
          </a:p>
          <a:p>
            <a:r>
              <a:rPr lang="en-US"/>
              <a:t>- Give children a moment to think about the question </a:t>
            </a:r>
          </a:p>
          <a:p>
            <a:r>
              <a:rPr lang="en-US"/>
              <a:t>- In partners, get children to share their thoughts using sentence stem 'To reduce this we can...'</a:t>
            </a:r>
          </a:p>
          <a:p>
            <a:r>
              <a:rPr lang="en-US"/>
              <a:t>-Give children 2 minutes in partners to discuss their opinions</a:t>
            </a:r>
          </a:p>
          <a:p>
            <a:r>
              <a:rPr lang="en-US"/>
              <a:t>- Listen in to discussion. Spotlight two children</a:t>
            </a:r>
          </a:p>
          <a:p>
            <a:r>
              <a:rPr lang="en-US"/>
              <a:t/>
            </a:r>
          </a:p>
          <a:p>
            <a:r>
              <a:rPr lang="en-US"/>
              <a:t>Repeat with question 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 = food waste</a:t>
            </a:r>
          </a:p>
          <a:p>
            <a:r>
              <a:rPr lang="en-US"/>
              <a:t>2 = recipe</a:t>
            </a:r>
          </a:p>
          <a:p>
            <a:r>
              <a:rPr lang="en-US"/>
              <a:t>3 = compost</a:t>
            </a:r>
          </a:p>
          <a:p>
            <a:r>
              <a:rPr lang="en-US"/>
              <a:t>4 = natural resources</a:t>
            </a:r>
          </a:p>
          <a:p>
            <a:r>
              <a:rPr lang="en-US"/>
              <a:t>5 = mould</a:t>
            </a:r>
          </a:p>
          <a:p>
            <a:r>
              <a:rPr lang="en-US"/>
              <a:t>6 = store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Discuss. Do the children have any more ideas?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When I say go, you have 30 seconds to tell your partners why people might throw away food. Go!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Ned has some ideas to reduce food waste. Explain each method to the students.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When I say go, you have 30 seconds to tell your partners how we can reduce food waste. Go!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png" Type="http://schemas.openxmlformats.org/officeDocument/2006/relationships/image"/><Relationship Id="rId11" Target="../media/image51.svg" Type="http://schemas.openxmlformats.org/officeDocument/2006/relationships/image"/><Relationship Id="rId12" Target="../media/image29.png" Type="http://schemas.openxmlformats.org/officeDocument/2006/relationships/image"/><Relationship Id="rId13" Target="../media/image30.svg" Type="http://schemas.openxmlformats.org/officeDocument/2006/relationships/image"/><Relationship Id="rId14" Target="../media/image31.png" Type="http://schemas.openxmlformats.org/officeDocument/2006/relationships/image"/><Relationship Id="rId15" Target="../media/image32.svg" Type="http://schemas.openxmlformats.org/officeDocument/2006/relationships/image"/><Relationship Id="rId16" Target="../media/image33.png" Type="http://schemas.openxmlformats.org/officeDocument/2006/relationships/image"/><Relationship Id="rId17" Target="../media/image34.svg" Type="http://schemas.openxmlformats.org/officeDocument/2006/relationships/image"/><Relationship Id="rId18" Target="../media/image52.jpeg" Type="http://schemas.openxmlformats.org/officeDocument/2006/relationships/image"/><Relationship Id="rId2" Target="../notesSlides/notesSlide7.xml" Type="http://schemas.openxmlformats.org/officeDocument/2006/relationships/notesSlide"/><Relationship Id="rId3" Target="../media/image1.png" Type="http://schemas.openxmlformats.org/officeDocument/2006/relationships/image"/><Relationship Id="rId4" Target="../media/image18.png" Type="http://schemas.openxmlformats.org/officeDocument/2006/relationships/image"/><Relationship Id="rId5" Target="../media/image47.png" Type="http://schemas.openxmlformats.org/officeDocument/2006/relationships/image"/><Relationship Id="rId6" Target="../media/image48.png" Type="http://schemas.openxmlformats.org/officeDocument/2006/relationships/image"/><Relationship Id="rId7" Target="../media/image49.jpeg" Type="http://schemas.openxmlformats.org/officeDocument/2006/relationships/image"/><Relationship Id="rId8" Target="../media/image8.png" Type="http://schemas.openxmlformats.org/officeDocument/2006/relationships/image"/><Relationship Id="rId9" Target="../media/image9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33.png" Type="http://schemas.openxmlformats.org/officeDocument/2006/relationships/image"/><Relationship Id="rId13" Target="../media/image34.svg" Type="http://schemas.openxmlformats.org/officeDocument/2006/relationships/image"/><Relationship Id="rId14" Target="../media/image52.jpeg" Type="http://schemas.openxmlformats.org/officeDocument/2006/relationships/image"/><Relationship Id="rId15" Target="../media/image10.png" Type="http://schemas.openxmlformats.org/officeDocument/2006/relationships/image"/><Relationship Id="rId16" Target="../media/image11.svg" Type="http://schemas.openxmlformats.org/officeDocument/2006/relationships/image"/><Relationship Id="rId2" Target="../notesSlides/notesSlide8.xml" Type="http://schemas.openxmlformats.org/officeDocument/2006/relationships/notesSlide"/><Relationship Id="rId3" Target="../media/image1.png" Type="http://schemas.openxmlformats.org/officeDocument/2006/relationships/image"/><Relationship Id="rId4" Target="../media/image18.png" Type="http://schemas.openxmlformats.org/officeDocument/2006/relationships/image"/><Relationship Id="rId5" Target="../media/image47.png" Type="http://schemas.openxmlformats.org/officeDocument/2006/relationships/image"/><Relationship Id="rId6" Target="../media/image48.png" Type="http://schemas.openxmlformats.org/officeDocument/2006/relationships/image"/><Relationship Id="rId7" Target="../media/image49.jpeg" Type="http://schemas.openxmlformats.org/officeDocument/2006/relationships/image"/><Relationship Id="rId8" Target="../media/image29.png" Type="http://schemas.openxmlformats.org/officeDocument/2006/relationships/image"/><Relationship Id="rId9" Target="../media/image30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53.png" Type="http://schemas.openxmlformats.org/officeDocument/2006/relationships/image"/><Relationship Id="rId13" Target="../media/image54.svg" Type="http://schemas.openxmlformats.org/officeDocument/2006/relationships/image"/><Relationship Id="rId14" Target="../media/image55.png" Type="http://schemas.openxmlformats.org/officeDocument/2006/relationships/image"/><Relationship Id="rId15" Target="../media/image56.svg" Type="http://schemas.openxmlformats.org/officeDocument/2006/relationships/image"/><Relationship Id="rId16" Target="../media/image57.png" Type="http://schemas.openxmlformats.org/officeDocument/2006/relationships/image"/><Relationship Id="rId17" Target="../media/image58.png" Type="http://schemas.openxmlformats.org/officeDocument/2006/relationships/image"/><Relationship Id="rId18" Target="../media/image59.svg" Type="http://schemas.openxmlformats.org/officeDocument/2006/relationships/image"/><Relationship Id="rId2" Target="../notesSlides/notesSlide9.xml" Type="http://schemas.openxmlformats.org/officeDocument/2006/relationships/notesSlide"/><Relationship Id="rId3" Target="../media/image18.pn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Relationship Id="rId8" Target="../media/image33.png" Type="http://schemas.openxmlformats.org/officeDocument/2006/relationships/image"/><Relationship Id="rId9" Target="../media/image34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53.png" Type="http://schemas.openxmlformats.org/officeDocument/2006/relationships/image"/><Relationship Id="rId14" Target="../media/image54.svg" Type="http://schemas.openxmlformats.org/officeDocument/2006/relationships/image"/><Relationship Id="rId15" Target="../media/image55.png" Type="http://schemas.openxmlformats.org/officeDocument/2006/relationships/image"/><Relationship Id="rId16" Target="../media/image56.svg" Type="http://schemas.openxmlformats.org/officeDocument/2006/relationships/image"/><Relationship Id="rId17" Target="../media/image57.png" Type="http://schemas.openxmlformats.org/officeDocument/2006/relationships/image"/><Relationship Id="rId18" Target="../media/image58.png" Type="http://schemas.openxmlformats.org/officeDocument/2006/relationships/image"/><Relationship Id="rId19" Target="../media/image59.svg" Type="http://schemas.openxmlformats.org/officeDocument/2006/relationships/image"/><Relationship Id="rId2" Target="../notesSlides/notesSlide10.xml" Type="http://schemas.openxmlformats.org/officeDocument/2006/relationships/notesSlide"/><Relationship Id="rId20" Target="../media/image60.png" Type="http://schemas.openxmlformats.org/officeDocument/2006/relationships/image"/><Relationship Id="rId21" Target="../media/image61.svg" Type="http://schemas.openxmlformats.org/officeDocument/2006/relationships/image"/><Relationship Id="rId22" Target="../media/image62.png" Type="http://schemas.openxmlformats.org/officeDocument/2006/relationships/image"/><Relationship Id="rId23" Target="../media/image63.svg" Type="http://schemas.openxmlformats.org/officeDocument/2006/relationships/image"/><Relationship Id="rId24" Target="../media/image64.png" Type="http://schemas.openxmlformats.org/officeDocument/2006/relationships/image"/><Relationship Id="rId25" Target="../media/image65.png" Type="http://schemas.openxmlformats.org/officeDocument/2006/relationships/image"/><Relationship Id="rId26" Target="../media/image66.png" Type="http://schemas.openxmlformats.org/officeDocument/2006/relationships/image"/><Relationship Id="rId27" Target="../media/image67.svg" Type="http://schemas.openxmlformats.org/officeDocument/2006/relationships/image"/><Relationship Id="rId28" Target="../media/image68.png" Type="http://schemas.openxmlformats.org/officeDocument/2006/relationships/image"/><Relationship Id="rId29" Target="../media/image69.svg" Type="http://schemas.openxmlformats.org/officeDocument/2006/relationships/image"/><Relationship Id="rId3" Target="../media/image1.png" Type="http://schemas.openxmlformats.org/officeDocument/2006/relationships/image"/><Relationship Id="rId30" Target="../media/image70.png" Type="http://schemas.openxmlformats.org/officeDocument/2006/relationships/image"/><Relationship Id="rId31" Target="../media/image71.png" Type="http://schemas.openxmlformats.org/officeDocument/2006/relationships/image"/><Relationship Id="rId32" Target="../media/image72.svg" Type="http://schemas.openxmlformats.org/officeDocument/2006/relationships/image"/><Relationship Id="rId4" Target="../media/image18.png" Type="http://schemas.openxmlformats.org/officeDocument/2006/relationships/image"/><Relationship Id="rId5" Target="../media/image29.png" Type="http://schemas.openxmlformats.org/officeDocument/2006/relationships/image"/><Relationship Id="rId6" Target="../media/image30.svg" Type="http://schemas.openxmlformats.org/officeDocument/2006/relationships/image"/><Relationship Id="rId7" Target="../media/image31.png" Type="http://schemas.openxmlformats.org/officeDocument/2006/relationships/image"/><Relationship Id="rId8" Target="../media/image32.svg" Type="http://schemas.openxmlformats.org/officeDocument/2006/relationships/image"/><Relationship Id="rId9" Target="../media/image3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73.png" Type="http://schemas.openxmlformats.org/officeDocument/2006/relationships/image"/><Relationship Id="rId12" Target="../media/image53.png" Type="http://schemas.openxmlformats.org/officeDocument/2006/relationships/image"/><Relationship Id="rId13" Target="../media/image54.svg" Type="http://schemas.openxmlformats.org/officeDocument/2006/relationships/image"/><Relationship Id="rId14" Target="../media/image55.png" Type="http://schemas.openxmlformats.org/officeDocument/2006/relationships/image"/><Relationship Id="rId15" Target="../media/image56.svg" Type="http://schemas.openxmlformats.org/officeDocument/2006/relationships/image"/><Relationship Id="rId16" Target="../media/image57.png" Type="http://schemas.openxmlformats.org/officeDocument/2006/relationships/image"/><Relationship Id="rId17" Target="../media/image58.png" Type="http://schemas.openxmlformats.org/officeDocument/2006/relationships/image"/><Relationship Id="rId18" Target="../media/image59.svg" Type="http://schemas.openxmlformats.org/officeDocument/2006/relationships/image"/><Relationship Id="rId2" Target="../notesSlides/notesSlide11.xml" Type="http://schemas.openxmlformats.org/officeDocument/2006/relationships/notesSlid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4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5.svg" Type="http://schemas.openxmlformats.org/officeDocument/2006/relationships/image"/><Relationship Id="rId11" Target="../media/image76.png" Type="http://schemas.openxmlformats.org/officeDocument/2006/relationships/image"/><Relationship Id="rId12" Target="../media/image77.svg" Type="http://schemas.openxmlformats.org/officeDocument/2006/relationships/image"/><Relationship Id="rId13" Target="../media/image22.png" Type="http://schemas.openxmlformats.org/officeDocument/2006/relationships/image"/><Relationship Id="rId14" Target="../media/image78.png" Type="http://schemas.openxmlformats.org/officeDocument/2006/relationships/image"/><Relationship Id="rId15" Target="../media/image79.svg" Type="http://schemas.openxmlformats.org/officeDocument/2006/relationships/image"/><Relationship Id="rId2" Target="../notesSlides/notesSlide12.xml" Type="http://schemas.openxmlformats.org/officeDocument/2006/relationships/notesSlide"/><Relationship Id="rId3" Target="../media/image1.png" Type="http://schemas.openxmlformats.org/officeDocument/2006/relationships/image"/><Relationship Id="rId4" Target="../media/image3.pn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7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5.svg" Type="http://schemas.openxmlformats.org/officeDocument/2006/relationships/image"/><Relationship Id="rId2" Target="../notesSlides/notesSlide13.xml" Type="http://schemas.openxmlformats.org/officeDocument/2006/relationships/notesSlide"/><Relationship Id="rId3" Target="../media/image1.png" Type="http://schemas.openxmlformats.org/officeDocument/2006/relationships/image"/><Relationship Id="rId4" Target="../media/image3.png" Type="http://schemas.openxmlformats.org/officeDocument/2006/relationships/image"/><Relationship Id="rId5" Target="../media/image80.png" Type="http://schemas.openxmlformats.org/officeDocument/2006/relationships/image"/><Relationship Id="rId6" Target="../media/image81.svg" Type="http://schemas.openxmlformats.org/officeDocument/2006/relationships/image"/><Relationship Id="rId7" Target="../media/image82.png" Type="http://schemas.openxmlformats.org/officeDocument/2006/relationships/image"/><Relationship Id="rId8" Target="../media/image83.svg" Type="http://schemas.openxmlformats.org/officeDocument/2006/relationships/image"/><Relationship Id="rId9" Target="../media/image8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3.svg" Type="http://schemas.openxmlformats.org/officeDocument/2006/relationships/image"/><Relationship Id="rId11" Target="../media/image84.png" Type="http://schemas.openxmlformats.org/officeDocument/2006/relationships/image"/><Relationship Id="rId12" Target="../media/image85.svg" Type="http://schemas.openxmlformats.org/officeDocument/2006/relationships/image"/><Relationship Id="rId2" Target="../notesSlides/notesSlide14.xml" Type="http://schemas.openxmlformats.org/officeDocument/2006/relationships/notesSlide"/><Relationship Id="rId3" Target="../media/image1.png" Type="http://schemas.openxmlformats.org/officeDocument/2006/relationships/image"/><Relationship Id="rId4" Target="../media/image3.pn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80.png" Type="http://schemas.openxmlformats.org/officeDocument/2006/relationships/image"/><Relationship Id="rId8" Target="../media/image81.svg" Type="http://schemas.openxmlformats.org/officeDocument/2006/relationships/image"/><Relationship Id="rId9" Target="../media/image82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9.png" Type="http://schemas.openxmlformats.org/officeDocument/2006/relationships/image"/><Relationship Id="rId11" Target="../media/image90.png" Type="http://schemas.openxmlformats.org/officeDocument/2006/relationships/image"/><Relationship Id="rId12" Target="../media/image91.png" Type="http://schemas.openxmlformats.org/officeDocument/2006/relationships/image"/><Relationship Id="rId2" Target="../notesSlides/notesSlide15.xml" Type="http://schemas.openxmlformats.org/officeDocument/2006/relationships/notesSlide"/><Relationship Id="rId3" Target="../media/image1.png" Type="http://schemas.openxmlformats.org/officeDocument/2006/relationships/image"/><Relationship Id="rId4" Target="../media/image3.pn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86.png" Type="http://schemas.openxmlformats.org/officeDocument/2006/relationships/image"/><Relationship Id="rId8" Target="../media/image87.svg" Type="http://schemas.openxmlformats.org/officeDocument/2006/relationships/image"/><Relationship Id="rId9" Target="../media/image8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Relationship Id="rId3" Target="../media/image1.png" Type="http://schemas.openxmlformats.org/officeDocument/2006/relationships/image"/><Relationship Id="rId4" Target="../media/image3.pn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92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16.png" Type="http://schemas.openxmlformats.org/officeDocument/2006/relationships/image"/><Relationship Id="rId13" Target="../media/image17.sv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6.png" Type="http://schemas.openxmlformats.org/officeDocument/2006/relationships/image"/><Relationship Id="rId11" Target="../media/image97.png" Type="http://schemas.openxmlformats.org/officeDocument/2006/relationships/image"/><Relationship Id="rId2" Target="../notesSlides/notesSlide17.xml" Type="http://schemas.openxmlformats.org/officeDocument/2006/relationships/notesSlide"/><Relationship Id="rId3" Target="../media/image1.png" Type="http://schemas.openxmlformats.org/officeDocument/2006/relationships/image"/><Relationship Id="rId4" Target="../media/image3.pn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93.png" Type="http://schemas.openxmlformats.org/officeDocument/2006/relationships/image"/><Relationship Id="rId8" Target="../media/image94.png" Type="http://schemas.openxmlformats.org/officeDocument/2006/relationships/image"/><Relationship Id="rId9" Target="../media/image95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12" Target="../media/image26.png" Type="http://schemas.openxmlformats.org/officeDocument/2006/relationships/image"/><Relationship Id="rId13" Target="../media/image27.svg" Type="http://schemas.openxmlformats.org/officeDocument/2006/relationships/image"/><Relationship Id="rId14" Target="../media/image16.png" Type="http://schemas.openxmlformats.org/officeDocument/2006/relationships/image"/><Relationship Id="rId15" Target="../media/image17.svg" Type="http://schemas.openxmlformats.org/officeDocument/2006/relationships/image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Relationship Id="rId6" Target="../media/image20.png" Type="http://schemas.openxmlformats.org/officeDocument/2006/relationships/image"/><Relationship Id="rId7" Target="../media/image21.svg" Type="http://schemas.openxmlformats.org/officeDocument/2006/relationships/image"/><Relationship Id="rId8" Target="../media/image22.png" Type="http://schemas.openxmlformats.org/officeDocument/2006/relationships/image"/><Relationship Id="rId9" Target="../media/image2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svg" Type="http://schemas.openxmlformats.org/officeDocument/2006/relationships/image"/><Relationship Id="rId11" Target="../media/image20.png" Type="http://schemas.openxmlformats.org/officeDocument/2006/relationships/image"/><Relationship Id="rId12" Target="../media/image21.svg" Type="http://schemas.openxmlformats.org/officeDocument/2006/relationships/image"/><Relationship Id="rId13" Target="../media/image23.png" Type="http://schemas.openxmlformats.org/officeDocument/2006/relationships/image"/><Relationship Id="rId14" Target="../media/image24.png" Type="http://schemas.openxmlformats.org/officeDocument/2006/relationships/image"/><Relationship Id="rId15" Target="../media/image25.svg" Type="http://schemas.openxmlformats.org/officeDocument/2006/relationships/image"/><Relationship Id="rId2" Target="../notesSlides/notesSlide2.xml" Type="http://schemas.openxmlformats.org/officeDocument/2006/relationships/notesSlide"/><Relationship Id="rId3" Target="../media/image1.png" Type="http://schemas.openxmlformats.org/officeDocument/2006/relationships/image"/><Relationship Id="rId4" Target="../media/image3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9.png" Type="http://schemas.openxmlformats.org/officeDocument/2006/relationships/image"/><Relationship Id="rId8" Target="../media/image22.png" Type="http://schemas.openxmlformats.org/officeDocument/2006/relationships/image"/><Relationship Id="rId9" Target="../media/image2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png" Type="http://schemas.openxmlformats.org/officeDocument/2006/relationships/image"/><Relationship Id="rId11" Target="../media/image36.svg" Type="http://schemas.openxmlformats.org/officeDocument/2006/relationships/image"/><Relationship Id="rId2" Target="../notesSlides/notesSlide3.xml" Type="http://schemas.openxmlformats.org/officeDocument/2006/relationships/notesSlide"/><Relationship Id="rId3" Target="../media/image28.pn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Relationship Id="rId8" Target="../media/image33.png" Type="http://schemas.openxmlformats.org/officeDocument/2006/relationships/image"/><Relationship Id="rId9" Target="../media/image34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svg" Type="http://schemas.openxmlformats.org/officeDocument/2006/relationships/image"/><Relationship Id="rId11" Target="../media/image33.png" Type="http://schemas.openxmlformats.org/officeDocument/2006/relationships/image"/><Relationship Id="rId12" Target="../media/image34.svg" Type="http://schemas.openxmlformats.org/officeDocument/2006/relationships/image"/><Relationship Id="rId13" Target="../media/image37.png" Type="http://schemas.openxmlformats.org/officeDocument/2006/relationships/image"/><Relationship Id="rId2" Target="../notesSlides/notesSlide4.xml" Type="http://schemas.openxmlformats.org/officeDocument/2006/relationships/notesSlide"/><Relationship Id="rId3" Target="../media/image1.png" Type="http://schemas.openxmlformats.org/officeDocument/2006/relationships/image"/><Relationship Id="rId4" Target="../media/image3.pn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29.png" Type="http://schemas.openxmlformats.org/officeDocument/2006/relationships/image"/><Relationship Id="rId8" Target="../media/image30.svg" Type="http://schemas.openxmlformats.org/officeDocument/2006/relationships/image"/><Relationship Id="rId9" Target="../media/image3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11" Target="../media/image44.png" Type="http://schemas.openxmlformats.org/officeDocument/2006/relationships/image"/><Relationship Id="rId12" Target="../media/image45.png" Type="http://schemas.openxmlformats.org/officeDocument/2006/relationships/image"/><Relationship Id="rId13" Target="../media/image46.svg" Type="http://schemas.openxmlformats.org/officeDocument/2006/relationships/image"/><Relationship Id="rId14" Target="../media/image8.png" Type="http://schemas.openxmlformats.org/officeDocument/2006/relationships/image"/><Relationship Id="rId15" Target="../media/image9.svg" Type="http://schemas.openxmlformats.org/officeDocument/2006/relationships/image"/><Relationship Id="rId16" Target="../media/image29.png" Type="http://schemas.openxmlformats.org/officeDocument/2006/relationships/image"/><Relationship Id="rId17" Target="../media/image30.svg" Type="http://schemas.openxmlformats.org/officeDocument/2006/relationships/image"/><Relationship Id="rId18" Target="../media/image31.png" Type="http://schemas.openxmlformats.org/officeDocument/2006/relationships/image"/><Relationship Id="rId19" Target="../media/image32.svg" Type="http://schemas.openxmlformats.org/officeDocument/2006/relationships/image"/><Relationship Id="rId2" Target="../notesSlides/notesSlide5.xml" Type="http://schemas.openxmlformats.org/officeDocument/2006/relationships/notesSlide"/><Relationship Id="rId20" Target="../media/image33.png" Type="http://schemas.openxmlformats.org/officeDocument/2006/relationships/image"/><Relationship Id="rId21" Target="../media/image34.svg" Type="http://schemas.openxmlformats.org/officeDocument/2006/relationships/image"/><Relationship Id="rId3" Target="../media/image1.png" Type="http://schemas.openxmlformats.org/officeDocument/2006/relationships/image"/><Relationship Id="rId4" Target="../media/image18.png" Type="http://schemas.openxmlformats.org/officeDocument/2006/relationships/image"/><Relationship Id="rId5" Target="../media/image38.png" Type="http://schemas.openxmlformats.org/officeDocument/2006/relationships/image"/><Relationship Id="rId6" Target="../media/image39.svg" Type="http://schemas.openxmlformats.org/officeDocument/2006/relationships/image"/><Relationship Id="rId7" Target="../media/image40.png" Type="http://schemas.openxmlformats.org/officeDocument/2006/relationships/image"/><Relationship Id="rId8" Target="../media/image41.svg" Type="http://schemas.openxmlformats.org/officeDocument/2006/relationships/image"/><Relationship Id="rId9" Target="../media/image4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11" Target="../media/image44.png" Type="http://schemas.openxmlformats.org/officeDocument/2006/relationships/image"/><Relationship Id="rId12" Target="../media/image45.png" Type="http://schemas.openxmlformats.org/officeDocument/2006/relationships/image"/><Relationship Id="rId13" Target="../media/image46.svg" Type="http://schemas.openxmlformats.org/officeDocument/2006/relationships/image"/><Relationship Id="rId14" Target="../media/image10.png" Type="http://schemas.openxmlformats.org/officeDocument/2006/relationships/image"/><Relationship Id="rId15" Target="../media/image11.svg" Type="http://schemas.openxmlformats.org/officeDocument/2006/relationships/image"/><Relationship Id="rId2" Target="../notesSlides/notesSlide6.xml" Type="http://schemas.openxmlformats.org/officeDocument/2006/relationships/notesSlide"/><Relationship Id="rId3" Target="../media/image1.png" Type="http://schemas.openxmlformats.org/officeDocument/2006/relationships/image"/><Relationship Id="rId4" Target="../media/image18.png" Type="http://schemas.openxmlformats.org/officeDocument/2006/relationships/image"/><Relationship Id="rId5" Target="../media/image38.png" Type="http://schemas.openxmlformats.org/officeDocument/2006/relationships/image"/><Relationship Id="rId6" Target="../media/image39.svg" Type="http://schemas.openxmlformats.org/officeDocument/2006/relationships/image"/><Relationship Id="rId7" Target="../media/image40.png" Type="http://schemas.openxmlformats.org/officeDocument/2006/relationships/image"/><Relationship Id="rId8" Target="../media/image41.svg" Type="http://schemas.openxmlformats.org/officeDocument/2006/relationships/image"/><Relationship Id="rId9" Target="../media/image4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624123" y="7535464"/>
            <a:ext cx="5477642" cy="3798945"/>
          </a:xfrm>
          <a:custGeom>
            <a:avLst/>
            <a:gdLst/>
            <a:ahLst/>
            <a:cxnLst/>
            <a:rect r="r" b="b" t="t" l="l"/>
            <a:pathLst>
              <a:path h="3798945" w="5477642">
                <a:moveTo>
                  <a:pt x="0" y="0"/>
                </a:moveTo>
                <a:lnTo>
                  <a:pt x="5477642" y="0"/>
                </a:lnTo>
                <a:lnTo>
                  <a:pt x="5477642" y="3798946"/>
                </a:lnTo>
                <a:lnTo>
                  <a:pt x="0" y="37989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37651" y="3174846"/>
            <a:ext cx="8809412" cy="5814212"/>
          </a:xfrm>
          <a:custGeom>
            <a:avLst/>
            <a:gdLst/>
            <a:ahLst/>
            <a:cxnLst/>
            <a:rect r="r" b="b" t="t" l="l"/>
            <a:pathLst>
              <a:path h="5814212" w="8809412">
                <a:moveTo>
                  <a:pt x="0" y="0"/>
                </a:moveTo>
                <a:lnTo>
                  <a:pt x="8809412" y="0"/>
                </a:lnTo>
                <a:lnTo>
                  <a:pt x="8809412" y="5814212"/>
                </a:lnTo>
                <a:lnTo>
                  <a:pt x="0" y="581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585476" y="0"/>
            <a:ext cx="5702524" cy="4989709"/>
          </a:xfrm>
          <a:custGeom>
            <a:avLst/>
            <a:gdLst/>
            <a:ahLst/>
            <a:cxnLst/>
            <a:rect r="r" b="b" t="t" l="l"/>
            <a:pathLst>
              <a:path h="4989709" w="5702524">
                <a:moveTo>
                  <a:pt x="0" y="0"/>
                </a:moveTo>
                <a:lnTo>
                  <a:pt x="5702524" y="0"/>
                </a:lnTo>
                <a:lnTo>
                  <a:pt x="5702524" y="4989709"/>
                </a:lnTo>
                <a:lnTo>
                  <a:pt x="0" y="4989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303351" y="0"/>
            <a:ext cx="6963550" cy="5788451"/>
          </a:xfrm>
          <a:custGeom>
            <a:avLst/>
            <a:gdLst/>
            <a:ahLst/>
            <a:cxnLst/>
            <a:rect r="r" b="b" t="t" l="l"/>
            <a:pathLst>
              <a:path h="5788451" w="6963550">
                <a:moveTo>
                  <a:pt x="6963550" y="0"/>
                </a:moveTo>
                <a:lnTo>
                  <a:pt x="0" y="0"/>
                </a:lnTo>
                <a:lnTo>
                  <a:pt x="0" y="5788451"/>
                </a:lnTo>
                <a:lnTo>
                  <a:pt x="6963550" y="5788451"/>
                </a:lnTo>
                <a:lnTo>
                  <a:pt x="696355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81959" y="1317702"/>
            <a:ext cx="5645335" cy="2734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97"/>
              </a:lnSpc>
              <a:spcBef>
                <a:spcPct val="0"/>
              </a:spcBef>
            </a:pPr>
            <a:r>
              <a:rPr lang="en-US" sz="5212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is food waste and why does it matter?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32353" y="9172575"/>
            <a:ext cx="7152697" cy="754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187"/>
              </a:lnSpc>
            </a:pPr>
            <a:r>
              <a:rPr lang="en-US" sz="441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KS1 Lesson - Lesson 3 of 4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70659" y="8787908"/>
            <a:ext cx="1222857" cy="1070000"/>
          </a:xfrm>
          <a:custGeom>
            <a:avLst/>
            <a:gdLst/>
            <a:ahLst/>
            <a:cxnLst/>
            <a:rect r="r" b="b" t="t" l="l"/>
            <a:pathLst>
              <a:path h="1070000" w="1222857">
                <a:moveTo>
                  <a:pt x="0" y="0"/>
                </a:moveTo>
                <a:lnTo>
                  <a:pt x="1222857" y="0"/>
                </a:lnTo>
                <a:lnTo>
                  <a:pt x="1222857" y="1069999"/>
                </a:lnTo>
                <a:lnTo>
                  <a:pt x="0" y="10699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291020" y="1748667"/>
            <a:ext cx="2561418" cy="2232479"/>
          </a:xfrm>
          <a:custGeom>
            <a:avLst/>
            <a:gdLst/>
            <a:ahLst/>
            <a:cxnLst/>
            <a:rect r="r" b="b" t="t" l="l"/>
            <a:pathLst>
              <a:path h="2232479" w="2561418">
                <a:moveTo>
                  <a:pt x="0" y="0"/>
                </a:moveTo>
                <a:lnTo>
                  <a:pt x="2561418" y="0"/>
                </a:lnTo>
                <a:lnTo>
                  <a:pt x="2561418" y="2232480"/>
                </a:lnTo>
                <a:lnTo>
                  <a:pt x="0" y="22324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6783" t="-19847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577260" y="5575988"/>
            <a:ext cx="2093399" cy="1767958"/>
          </a:xfrm>
          <a:custGeom>
            <a:avLst/>
            <a:gdLst/>
            <a:ahLst/>
            <a:cxnLst/>
            <a:rect r="r" b="b" t="t" l="l"/>
            <a:pathLst>
              <a:path h="1767958" w="2093399">
                <a:moveTo>
                  <a:pt x="0" y="0"/>
                </a:moveTo>
                <a:lnTo>
                  <a:pt x="2093399" y="0"/>
                </a:lnTo>
                <a:lnTo>
                  <a:pt x="2093399" y="1767958"/>
                </a:lnTo>
                <a:lnTo>
                  <a:pt x="0" y="1767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676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768269" y="351637"/>
            <a:ext cx="9066531" cy="1354126"/>
            <a:chOff x="0" y="0"/>
            <a:chExt cx="2217708" cy="33116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217708" cy="331163"/>
            </a:xfrm>
            <a:custGeom>
              <a:avLst/>
              <a:gdLst/>
              <a:ahLst/>
              <a:cxnLst/>
              <a:rect r="r" b="b" t="t" l="l"/>
              <a:pathLst>
                <a:path h="331163" w="2217708">
                  <a:moveTo>
                    <a:pt x="2217708" y="20494"/>
                  </a:moveTo>
                  <a:lnTo>
                    <a:pt x="2217708" y="310670"/>
                  </a:lnTo>
                  <a:cubicBezTo>
                    <a:pt x="2217708" y="316105"/>
                    <a:pt x="2215549" y="321317"/>
                    <a:pt x="2211706" y="325161"/>
                  </a:cubicBezTo>
                  <a:cubicBezTo>
                    <a:pt x="2207862" y="329004"/>
                    <a:pt x="2202649" y="331163"/>
                    <a:pt x="2197214" y="331163"/>
                  </a:cubicBezTo>
                  <a:lnTo>
                    <a:pt x="20494" y="331163"/>
                  </a:lnTo>
                  <a:cubicBezTo>
                    <a:pt x="9175" y="331163"/>
                    <a:pt x="0" y="321988"/>
                    <a:pt x="0" y="310670"/>
                  </a:cubicBezTo>
                  <a:lnTo>
                    <a:pt x="0" y="20494"/>
                  </a:lnTo>
                  <a:cubicBezTo>
                    <a:pt x="0" y="15058"/>
                    <a:pt x="2159" y="9846"/>
                    <a:pt x="6002" y="6002"/>
                  </a:cubicBezTo>
                  <a:cubicBezTo>
                    <a:pt x="9846" y="2159"/>
                    <a:pt x="15058" y="0"/>
                    <a:pt x="20494" y="0"/>
                  </a:cubicBezTo>
                  <a:lnTo>
                    <a:pt x="2197214" y="0"/>
                  </a:lnTo>
                  <a:cubicBezTo>
                    <a:pt x="2202649" y="0"/>
                    <a:pt x="2207862" y="2159"/>
                    <a:pt x="2211706" y="6002"/>
                  </a:cubicBezTo>
                  <a:cubicBezTo>
                    <a:pt x="2215549" y="9846"/>
                    <a:pt x="2217708" y="15058"/>
                    <a:pt x="2217708" y="20494"/>
                  </a:cubicBezTo>
                  <a:close/>
                </a:path>
              </a:pathLst>
            </a:custGeom>
            <a:solidFill>
              <a:srgbClr val="5294A2">
                <a:alpha val="75686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217708" cy="3692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2361146" y="1748667"/>
            <a:ext cx="2707239" cy="2370859"/>
          </a:xfrm>
          <a:custGeom>
            <a:avLst/>
            <a:gdLst/>
            <a:ahLst/>
            <a:cxnLst/>
            <a:rect r="r" b="b" t="t" l="l"/>
            <a:pathLst>
              <a:path h="2370859" w="2707239">
                <a:moveTo>
                  <a:pt x="0" y="0"/>
                </a:moveTo>
                <a:lnTo>
                  <a:pt x="2707239" y="0"/>
                </a:lnTo>
                <a:lnTo>
                  <a:pt x="2707239" y="2370859"/>
                </a:lnTo>
                <a:lnTo>
                  <a:pt x="0" y="23708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8761" t="0" r="0" b="-13174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36723" y="3537875"/>
            <a:ext cx="2717038" cy="5014749"/>
            <a:chOff x="0" y="0"/>
            <a:chExt cx="3622718" cy="6686332"/>
          </a:xfrm>
        </p:grpSpPr>
        <p:sp>
          <p:nvSpPr>
            <p:cNvPr name="Freeform 12" id="12"/>
            <p:cNvSpPr/>
            <p:nvPr/>
          </p:nvSpPr>
          <p:spPr>
            <a:xfrm flipH="false" flipV="false" rot="-1222299">
              <a:off x="734724" y="136836"/>
              <a:ext cx="972870" cy="1039113"/>
            </a:xfrm>
            <a:custGeom>
              <a:avLst/>
              <a:gdLst/>
              <a:ahLst/>
              <a:cxnLst/>
              <a:rect r="r" b="b" t="t" l="l"/>
              <a:pathLst>
                <a:path h="1039113" w="972870">
                  <a:moveTo>
                    <a:pt x="0" y="0"/>
                  </a:moveTo>
                  <a:lnTo>
                    <a:pt x="972870" y="0"/>
                  </a:lnTo>
                  <a:lnTo>
                    <a:pt x="972870" y="1039113"/>
                  </a:lnTo>
                  <a:lnTo>
                    <a:pt x="0" y="103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2105884"/>
              <a:ext cx="3622718" cy="4580448"/>
            </a:xfrm>
            <a:custGeom>
              <a:avLst/>
              <a:gdLst/>
              <a:ahLst/>
              <a:cxnLst/>
              <a:rect r="r" b="b" t="t" l="l"/>
              <a:pathLst>
                <a:path h="4580448" w="3622718">
                  <a:moveTo>
                    <a:pt x="0" y="0"/>
                  </a:moveTo>
                  <a:lnTo>
                    <a:pt x="3622718" y="0"/>
                  </a:lnTo>
                  <a:lnTo>
                    <a:pt x="3622718" y="4580448"/>
                  </a:lnTo>
                  <a:lnTo>
                    <a:pt x="0" y="4580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811359" y="2796506"/>
              <a:ext cx="1321613" cy="929935"/>
            </a:xfrm>
            <a:custGeom>
              <a:avLst/>
              <a:gdLst/>
              <a:ahLst/>
              <a:cxnLst/>
              <a:rect r="r" b="b" t="t" l="l"/>
              <a:pathLst>
                <a:path h="929935" w="1321613">
                  <a:moveTo>
                    <a:pt x="0" y="0"/>
                  </a:moveTo>
                  <a:lnTo>
                    <a:pt x="1321613" y="0"/>
                  </a:lnTo>
                  <a:lnTo>
                    <a:pt x="1321613" y="929936"/>
                  </a:lnTo>
                  <a:lnTo>
                    <a:pt x="0" y="929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-140674">
              <a:off x="771336" y="1232751"/>
              <a:ext cx="2814770" cy="1847512"/>
            </a:xfrm>
            <a:custGeom>
              <a:avLst/>
              <a:gdLst/>
              <a:ahLst/>
              <a:cxnLst/>
              <a:rect r="r" b="b" t="t" l="l"/>
              <a:pathLst>
                <a:path h="1847512" w="2814770">
                  <a:moveTo>
                    <a:pt x="0" y="0"/>
                  </a:moveTo>
                  <a:lnTo>
                    <a:pt x="2814770" y="0"/>
                  </a:lnTo>
                  <a:lnTo>
                    <a:pt x="2814770" y="1847512"/>
                  </a:lnTo>
                  <a:lnTo>
                    <a:pt x="0" y="1847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5482111" y="5441647"/>
            <a:ext cx="2855233" cy="1902299"/>
          </a:xfrm>
          <a:custGeom>
            <a:avLst/>
            <a:gdLst/>
            <a:ahLst/>
            <a:cxnLst/>
            <a:rect r="r" b="b" t="t" l="l"/>
            <a:pathLst>
              <a:path h="1902299" w="2855233">
                <a:moveTo>
                  <a:pt x="0" y="0"/>
                </a:moveTo>
                <a:lnTo>
                  <a:pt x="2855233" y="0"/>
                </a:lnTo>
                <a:lnTo>
                  <a:pt x="2855233" y="1902299"/>
                </a:lnTo>
                <a:lnTo>
                  <a:pt x="0" y="190229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2039673" y="503116"/>
            <a:ext cx="15768379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How can we stop food waste?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761705" y="4299575"/>
            <a:ext cx="4865151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Store food correctly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834801" y="4299575"/>
            <a:ext cx="5759929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Make a shopping list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268259" y="7696371"/>
            <a:ext cx="7539793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Put food waste in a food bin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857389" y="7696371"/>
            <a:ext cx="6107242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Take only what we need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70659" y="8787908"/>
            <a:ext cx="1222857" cy="1070000"/>
          </a:xfrm>
          <a:custGeom>
            <a:avLst/>
            <a:gdLst/>
            <a:ahLst/>
            <a:cxnLst/>
            <a:rect r="r" b="b" t="t" l="l"/>
            <a:pathLst>
              <a:path h="1070000" w="1222857">
                <a:moveTo>
                  <a:pt x="0" y="0"/>
                </a:moveTo>
                <a:lnTo>
                  <a:pt x="1222857" y="0"/>
                </a:lnTo>
                <a:lnTo>
                  <a:pt x="1222857" y="1069999"/>
                </a:lnTo>
                <a:lnTo>
                  <a:pt x="0" y="10699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604935" y="3224228"/>
            <a:ext cx="2804435" cy="2444288"/>
          </a:xfrm>
          <a:custGeom>
            <a:avLst/>
            <a:gdLst/>
            <a:ahLst/>
            <a:cxnLst/>
            <a:rect r="r" b="b" t="t" l="l"/>
            <a:pathLst>
              <a:path h="2444288" w="2804435">
                <a:moveTo>
                  <a:pt x="0" y="0"/>
                </a:moveTo>
                <a:lnTo>
                  <a:pt x="2804435" y="0"/>
                </a:lnTo>
                <a:lnTo>
                  <a:pt x="2804435" y="2444288"/>
                </a:lnTo>
                <a:lnTo>
                  <a:pt x="0" y="24442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6783" t="-19847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878619" y="3224228"/>
            <a:ext cx="2894226" cy="2444288"/>
          </a:xfrm>
          <a:custGeom>
            <a:avLst/>
            <a:gdLst/>
            <a:ahLst/>
            <a:cxnLst/>
            <a:rect r="r" b="b" t="t" l="l"/>
            <a:pathLst>
              <a:path h="2444288" w="2894226">
                <a:moveTo>
                  <a:pt x="0" y="0"/>
                </a:moveTo>
                <a:lnTo>
                  <a:pt x="2894226" y="0"/>
                </a:lnTo>
                <a:lnTo>
                  <a:pt x="2894226" y="2444288"/>
                </a:lnTo>
                <a:lnTo>
                  <a:pt x="0" y="24442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676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790381" y="3297657"/>
            <a:ext cx="2707239" cy="2370859"/>
          </a:xfrm>
          <a:custGeom>
            <a:avLst/>
            <a:gdLst/>
            <a:ahLst/>
            <a:cxnLst/>
            <a:rect r="r" b="b" t="t" l="l"/>
            <a:pathLst>
              <a:path h="2370859" w="2707239">
                <a:moveTo>
                  <a:pt x="0" y="0"/>
                </a:moveTo>
                <a:lnTo>
                  <a:pt x="2707238" y="0"/>
                </a:lnTo>
                <a:lnTo>
                  <a:pt x="2707238" y="2370859"/>
                </a:lnTo>
                <a:lnTo>
                  <a:pt x="0" y="23708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8761" t="0" r="0" b="-1317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15159" y="3297657"/>
            <a:ext cx="3663577" cy="4632109"/>
          </a:xfrm>
          <a:custGeom>
            <a:avLst/>
            <a:gdLst/>
            <a:ahLst/>
            <a:cxnLst/>
            <a:rect r="r" b="b" t="t" l="l"/>
            <a:pathLst>
              <a:path h="4632109" w="3663577">
                <a:moveTo>
                  <a:pt x="0" y="0"/>
                </a:moveTo>
                <a:lnTo>
                  <a:pt x="3663577" y="0"/>
                </a:lnTo>
                <a:lnTo>
                  <a:pt x="3663577" y="4632109"/>
                </a:lnTo>
                <a:lnTo>
                  <a:pt x="0" y="46321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146947" y="3996069"/>
            <a:ext cx="1336519" cy="940424"/>
          </a:xfrm>
          <a:custGeom>
            <a:avLst/>
            <a:gdLst/>
            <a:ahLst/>
            <a:cxnLst/>
            <a:rect r="r" b="b" t="t" l="l"/>
            <a:pathLst>
              <a:path h="940424" w="1336519">
                <a:moveTo>
                  <a:pt x="0" y="0"/>
                </a:moveTo>
                <a:lnTo>
                  <a:pt x="1336520" y="0"/>
                </a:lnTo>
                <a:lnTo>
                  <a:pt x="1336520" y="940423"/>
                </a:lnTo>
                <a:lnTo>
                  <a:pt x="0" y="9404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40674">
            <a:off x="1095194" y="2414676"/>
            <a:ext cx="2846516" cy="1868350"/>
          </a:xfrm>
          <a:custGeom>
            <a:avLst/>
            <a:gdLst/>
            <a:ahLst/>
            <a:cxnLst/>
            <a:rect r="r" b="b" t="t" l="l"/>
            <a:pathLst>
              <a:path h="1868350" w="2846516">
                <a:moveTo>
                  <a:pt x="0" y="0"/>
                </a:moveTo>
                <a:lnTo>
                  <a:pt x="2846517" y="0"/>
                </a:lnTo>
                <a:lnTo>
                  <a:pt x="2846517" y="1868350"/>
                </a:lnTo>
                <a:lnTo>
                  <a:pt x="0" y="18683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772845" y="3389318"/>
            <a:ext cx="3125045" cy="2082061"/>
          </a:xfrm>
          <a:custGeom>
            <a:avLst/>
            <a:gdLst/>
            <a:ahLst/>
            <a:cxnLst/>
            <a:rect r="r" b="b" t="t" l="l"/>
            <a:pathLst>
              <a:path h="2082061" w="3125045">
                <a:moveTo>
                  <a:pt x="0" y="0"/>
                </a:moveTo>
                <a:lnTo>
                  <a:pt x="3125045" y="0"/>
                </a:lnTo>
                <a:lnTo>
                  <a:pt x="3125045" y="2082061"/>
                </a:lnTo>
                <a:lnTo>
                  <a:pt x="0" y="208206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768269" y="351637"/>
            <a:ext cx="9781672" cy="1189093"/>
            <a:chOff x="0" y="0"/>
            <a:chExt cx="2392634" cy="29080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392634" cy="290803"/>
            </a:xfrm>
            <a:custGeom>
              <a:avLst/>
              <a:gdLst/>
              <a:ahLst/>
              <a:cxnLst/>
              <a:rect r="r" b="b" t="t" l="l"/>
              <a:pathLst>
                <a:path h="290803" w="2392634">
                  <a:moveTo>
                    <a:pt x="2392634" y="18995"/>
                  </a:moveTo>
                  <a:lnTo>
                    <a:pt x="2392634" y="271808"/>
                  </a:lnTo>
                  <a:cubicBezTo>
                    <a:pt x="2392634" y="276846"/>
                    <a:pt x="2390633" y="281677"/>
                    <a:pt x="2387070" y="285240"/>
                  </a:cubicBezTo>
                  <a:cubicBezTo>
                    <a:pt x="2383508" y="288802"/>
                    <a:pt x="2378676" y="290803"/>
                    <a:pt x="2373638" y="290803"/>
                  </a:cubicBezTo>
                  <a:lnTo>
                    <a:pt x="18995" y="290803"/>
                  </a:lnTo>
                  <a:cubicBezTo>
                    <a:pt x="13957" y="290803"/>
                    <a:pt x="9126" y="288802"/>
                    <a:pt x="5564" y="285240"/>
                  </a:cubicBezTo>
                  <a:cubicBezTo>
                    <a:pt x="2001" y="281677"/>
                    <a:pt x="0" y="276846"/>
                    <a:pt x="0" y="271808"/>
                  </a:cubicBezTo>
                  <a:lnTo>
                    <a:pt x="0" y="18995"/>
                  </a:lnTo>
                  <a:cubicBezTo>
                    <a:pt x="0" y="13957"/>
                    <a:pt x="2001" y="9126"/>
                    <a:pt x="5564" y="5564"/>
                  </a:cubicBezTo>
                  <a:cubicBezTo>
                    <a:pt x="9126" y="2001"/>
                    <a:pt x="13957" y="0"/>
                    <a:pt x="18995" y="0"/>
                  </a:cubicBezTo>
                  <a:lnTo>
                    <a:pt x="2373638" y="0"/>
                  </a:lnTo>
                  <a:cubicBezTo>
                    <a:pt x="2384129" y="0"/>
                    <a:pt x="2392634" y="8504"/>
                    <a:pt x="2392634" y="18995"/>
                  </a:cubicBezTo>
                  <a:close/>
                </a:path>
              </a:pathLst>
            </a:custGeom>
            <a:solidFill>
              <a:srgbClr val="5294A2">
                <a:alpha val="75686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2392634" cy="3289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2039673" y="503116"/>
            <a:ext cx="15768379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How can you reduce food waste?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315159" y="277604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2"/>
                </a:lnTo>
                <a:lnTo>
                  <a:pt x="0" y="15021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867496" y="6279012"/>
            <a:ext cx="12022246" cy="1650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To stop food waste we can _____, ______, ______ and ______.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70659" y="8787908"/>
            <a:ext cx="1222857" cy="1070000"/>
          </a:xfrm>
          <a:custGeom>
            <a:avLst/>
            <a:gdLst/>
            <a:ahLst/>
            <a:cxnLst/>
            <a:rect r="r" b="b" t="t" l="l"/>
            <a:pathLst>
              <a:path h="1070000" w="1222857">
                <a:moveTo>
                  <a:pt x="0" y="0"/>
                </a:moveTo>
                <a:lnTo>
                  <a:pt x="1222857" y="0"/>
                </a:lnTo>
                <a:lnTo>
                  <a:pt x="1222857" y="1069999"/>
                </a:lnTo>
                <a:lnTo>
                  <a:pt x="0" y="1069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95338" y="6925115"/>
            <a:ext cx="1928120" cy="2932792"/>
            <a:chOff x="0" y="0"/>
            <a:chExt cx="2570826" cy="39103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659920"/>
              <a:ext cx="2570826" cy="3250470"/>
            </a:xfrm>
            <a:custGeom>
              <a:avLst/>
              <a:gdLst/>
              <a:ahLst/>
              <a:cxnLst/>
              <a:rect r="r" b="b" t="t" l="l"/>
              <a:pathLst>
                <a:path h="3250470" w="2570826">
                  <a:moveTo>
                    <a:pt x="0" y="0"/>
                  </a:moveTo>
                  <a:lnTo>
                    <a:pt x="2570826" y="0"/>
                  </a:lnTo>
                  <a:lnTo>
                    <a:pt x="2570826" y="3250470"/>
                  </a:lnTo>
                  <a:lnTo>
                    <a:pt x="0" y="3250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285413" y="1150013"/>
              <a:ext cx="937870" cy="659920"/>
            </a:xfrm>
            <a:custGeom>
              <a:avLst/>
              <a:gdLst/>
              <a:ahLst/>
              <a:cxnLst/>
              <a:rect r="r" b="b" t="t" l="l"/>
              <a:pathLst>
                <a:path h="659920" w="937870">
                  <a:moveTo>
                    <a:pt x="0" y="0"/>
                  </a:moveTo>
                  <a:lnTo>
                    <a:pt x="937870" y="0"/>
                  </a:lnTo>
                  <a:lnTo>
                    <a:pt x="937870" y="659919"/>
                  </a:lnTo>
                  <a:lnTo>
                    <a:pt x="0" y="659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40674">
              <a:off x="547371" y="40309"/>
              <a:ext cx="1997474" cy="1311069"/>
            </a:xfrm>
            <a:custGeom>
              <a:avLst/>
              <a:gdLst/>
              <a:ahLst/>
              <a:cxnLst/>
              <a:rect r="r" b="b" t="t" l="l"/>
              <a:pathLst>
                <a:path h="1311069" w="1997474">
                  <a:moveTo>
                    <a:pt x="0" y="0"/>
                  </a:moveTo>
                  <a:lnTo>
                    <a:pt x="1997474" y="0"/>
                  </a:lnTo>
                  <a:lnTo>
                    <a:pt x="1997474" y="1311069"/>
                  </a:lnTo>
                  <a:lnTo>
                    <a:pt x="0" y="1311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407582" y="2734358"/>
            <a:ext cx="977872" cy="2125809"/>
          </a:xfrm>
          <a:custGeom>
            <a:avLst/>
            <a:gdLst/>
            <a:ahLst/>
            <a:cxnLst/>
            <a:rect r="r" b="b" t="t" l="l"/>
            <a:pathLst>
              <a:path h="2125809" w="977872">
                <a:moveTo>
                  <a:pt x="0" y="0"/>
                </a:moveTo>
                <a:lnTo>
                  <a:pt x="977872" y="0"/>
                </a:lnTo>
                <a:lnTo>
                  <a:pt x="977872" y="2125809"/>
                </a:lnTo>
                <a:lnTo>
                  <a:pt x="0" y="21258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880353" y="3006639"/>
            <a:ext cx="2333885" cy="1689150"/>
          </a:xfrm>
          <a:custGeom>
            <a:avLst/>
            <a:gdLst/>
            <a:ahLst/>
            <a:cxnLst/>
            <a:rect r="r" b="b" t="t" l="l"/>
            <a:pathLst>
              <a:path h="1689150" w="2333885">
                <a:moveTo>
                  <a:pt x="0" y="0"/>
                </a:moveTo>
                <a:lnTo>
                  <a:pt x="2333886" y="0"/>
                </a:lnTo>
                <a:lnTo>
                  <a:pt x="2333886" y="1689149"/>
                </a:lnTo>
                <a:lnTo>
                  <a:pt x="0" y="16891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020589" y="2734358"/>
            <a:ext cx="2261499" cy="2125809"/>
          </a:xfrm>
          <a:custGeom>
            <a:avLst/>
            <a:gdLst/>
            <a:ahLst/>
            <a:cxnLst/>
            <a:rect r="r" b="b" t="t" l="l"/>
            <a:pathLst>
              <a:path h="2125809" w="2261499">
                <a:moveTo>
                  <a:pt x="0" y="0"/>
                </a:moveTo>
                <a:lnTo>
                  <a:pt x="2261499" y="0"/>
                </a:lnTo>
                <a:lnTo>
                  <a:pt x="2261499" y="2125809"/>
                </a:lnTo>
                <a:lnTo>
                  <a:pt x="0" y="212580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889756" y="2567466"/>
            <a:ext cx="1024327" cy="1057370"/>
          </a:xfrm>
          <a:custGeom>
            <a:avLst/>
            <a:gdLst/>
            <a:ahLst/>
            <a:cxnLst/>
            <a:rect r="r" b="b" t="t" l="l"/>
            <a:pathLst>
              <a:path h="1057370" w="1024327">
                <a:moveTo>
                  <a:pt x="0" y="0"/>
                </a:moveTo>
                <a:lnTo>
                  <a:pt x="1024327" y="0"/>
                </a:lnTo>
                <a:lnTo>
                  <a:pt x="1024327" y="1057370"/>
                </a:lnTo>
                <a:lnTo>
                  <a:pt x="0" y="10573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768269" y="351637"/>
            <a:ext cx="14640017" cy="1354126"/>
            <a:chOff x="0" y="0"/>
            <a:chExt cx="3581003" cy="33116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581004" cy="331163"/>
            </a:xfrm>
            <a:custGeom>
              <a:avLst/>
              <a:gdLst/>
              <a:ahLst/>
              <a:cxnLst/>
              <a:rect r="r" b="b" t="t" l="l"/>
              <a:pathLst>
                <a:path h="331163" w="3581004">
                  <a:moveTo>
                    <a:pt x="3581004" y="12692"/>
                  </a:moveTo>
                  <a:lnTo>
                    <a:pt x="3581004" y="318472"/>
                  </a:lnTo>
                  <a:cubicBezTo>
                    <a:pt x="3581004" y="321838"/>
                    <a:pt x="3579666" y="325066"/>
                    <a:pt x="3577286" y="327446"/>
                  </a:cubicBezTo>
                  <a:cubicBezTo>
                    <a:pt x="3574906" y="329826"/>
                    <a:pt x="3571678" y="331163"/>
                    <a:pt x="3568312" y="331163"/>
                  </a:cubicBezTo>
                  <a:lnTo>
                    <a:pt x="12692" y="331163"/>
                  </a:lnTo>
                  <a:cubicBezTo>
                    <a:pt x="9326" y="331163"/>
                    <a:pt x="6097" y="329826"/>
                    <a:pt x="3717" y="327446"/>
                  </a:cubicBezTo>
                  <a:cubicBezTo>
                    <a:pt x="1337" y="325066"/>
                    <a:pt x="0" y="321838"/>
                    <a:pt x="0" y="318472"/>
                  </a:cubicBezTo>
                  <a:lnTo>
                    <a:pt x="0" y="12692"/>
                  </a:lnTo>
                  <a:cubicBezTo>
                    <a:pt x="0" y="9326"/>
                    <a:pt x="1337" y="6097"/>
                    <a:pt x="3717" y="3717"/>
                  </a:cubicBezTo>
                  <a:cubicBezTo>
                    <a:pt x="6097" y="1337"/>
                    <a:pt x="9326" y="0"/>
                    <a:pt x="12692" y="0"/>
                  </a:cubicBezTo>
                  <a:lnTo>
                    <a:pt x="3568312" y="0"/>
                  </a:lnTo>
                  <a:cubicBezTo>
                    <a:pt x="3571678" y="0"/>
                    <a:pt x="3574906" y="1337"/>
                    <a:pt x="3577286" y="3717"/>
                  </a:cubicBezTo>
                  <a:cubicBezTo>
                    <a:pt x="3579666" y="6097"/>
                    <a:pt x="3581004" y="9326"/>
                    <a:pt x="3581004" y="12692"/>
                  </a:cubicBezTo>
                  <a:close/>
                </a:path>
              </a:pathLst>
            </a:custGeom>
            <a:solidFill>
              <a:srgbClr val="5294A2">
                <a:alpha val="75686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3581003" cy="3692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2039673" y="503116"/>
            <a:ext cx="15768379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To reduce food waste, we can store food correctly.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170349" y="4868203"/>
            <a:ext cx="1819804" cy="563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8"/>
              </a:lnSpc>
            </a:pPr>
            <a:r>
              <a:rPr lang="en-US" sz="3306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Cupboard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288236" y="4955781"/>
            <a:ext cx="1293710" cy="623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33"/>
              </a:lnSpc>
            </a:pPr>
            <a:r>
              <a:rPr lang="en-US" sz="3666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Fridge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224630" y="5112271"/>
            <a:ext cx="1398058" cy="563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8"/>
              </a:lnSpc>
            </a:pPr>
            <a:r>
              <a:rPr lang="en-US" sz="3306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Freezer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747055" y="7264657"/>
            <a:ext cx="15768379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By storing food correctly, it lasts longer.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70659" y="8787908"/>
            <a:ext cx="1222857" cy="1070000"/>
          </a:xfrm>
          <a:custGeom>
            <a:avLst/>
            <a:gdLst/>
            <a:ahLst/>
            <a:cxnLst/>
            <a:rect r="r" b="b" t="t" l="l"/>
            <a:pathLst>
              <a:path h="1070000" w="1222857">
                <a:moveTo>
                  <a:pt x="0" y="0"/>
                </a:moveTo>
                <a:lnTo>
                  <a:pt x="1222857" y="0"/>
                </a:lnTo>
                <a:lnTo>
                  <a:pt x="1222857" y="1069999"/>
                </a:lnTo>
                <a:lnTo>
                  <a:pt x="0" y="10699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95338" y="6925115"/>
            <a:ext cx="1928120" cy="2932792"/>
            <a:chOff x="0" y="0"/>
            <a:chExt cx="2570826" cy="391039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659920"/>
              <a:ext cx="2570826" cy="3250470"/>
            </a:xfrm>
            <a:custGeom>
              <a:avLst/>
              <a:gdLst/>
              <a:ahLst/>
              <a:cxnLst/>
              <a:rect r="r" b="b" t="t" l="l"/>
              <a:pathLst>
                <a:path h="3250470" w="2570826">
                  <a:moveTo>
                    <a:pt x="0" y="0"/>
                  </a:moveTo>
                  <a:lnTo>
                    <a:pt x="2570826" y="0"/>
                  </a:lnTo>
                  <a:lnTo>
                    <a:pt x="2570826" y="3250470"/>
                  </a:lnTo>
                  <a:lnTo>
                    <a:pt x="0" y="3250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85413" y="1150013"/>
              <a:ext cx="937870" cy="659920"/>
            </a:xfrm>
            <a:custGeom>
              <a:avLst/>
              <a:gdLst/>
              <a:ahLst/>
              <a:cxnLst/>
              <a:rect r="r" b="b" t="t" l="l"/>
              <a:pathLst>
                <a:path h="659920" w="937870">
                  <a:moveTo>
                    <a:pt x="0" y="0"/>
                  </a:moveTo>
                  <a:lnTo>
                    <a:pt x="937870" y="0"/>
                  </a:lnTo>
                  <a:lnTo>
                    <a:pt x="937870" y="659919"/>
                  </a:lnTo>
                  <a:lnTo>
                    <a:pt x="0" y="659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40674">
              <a:off x="547371" y="40309"/>
              <a:ext cx="1997474" cy="1311069"/>
            </a:xfrm>
            <a:custGeom>
              <a:avLst/>
              <a:gdLst/>
              <a:ahLst/>
              <a:cxnLst/>
              <a:rect r="r" b="b" t="t" l="l"/>
              <a:pathLst>
                <a:path h="1311069" w="1997474">
                  <a:moveTo>
                    <a:pt x="0" y="0"/>
                  </a:moveTo>
                  <a:lnTo>
                    <a:pt x="1997474" y="0"/>
                  </a:lnTo>
                  <a:lnTo>
                    <a:pt x="1997474" y="1311069"/>
                  </a:lnTo>
                  <a:lnTo>
                    <a:pt x="0" y="1311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315159" y="277604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2"/>
                </a:lnTo>
                <a:lnTo>
                  <a:pt x="0" y="15021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156958" y="2453919"/>
            <a:ext cx="977872" cy="2125809"/>
          </a:xfrm>
          <a:custGeom>
            <a:avLst/>
            <a:gdLst/>
            <a:ahLst/>
            <a:cxnLst/>
            <a:rect r="r" b="b" t="t" l="l"/>
            <a:pathLst>
              <a:path h="2125809" w="977872">
                <a:moveTo>
                  <a:pt x="0" y="0"/>
                </a:moveTo>
                <a:lnTo>
                  <a:pt x="977872" y="0"/>
                </a:lnTo>
                <a:lnTo>
                  <a:pt x="977872" y="2125809"/>
                </a:lnTo>
                <a:lnTo>
                  <a:pt x="0" y="21258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629729" y="2726200"/>
            <a:ext cx="2333885" cy="1689150"/>
          </a:xfrm>
          <a:custGeom>
            <a:avLst/>
            <a:gdLst/>
            <a:ahLst/>
            <a:cxnLst/>
            <a:rect r="r" b="b" t="t" l="l"/>
            <a:pathLst>
              <a:path h="1689150" w="2333885">
                <a:moveTo>
                  <a:pt x="0" y="0"/>
                </a:moveTo>
                <a:lnTo>
                  <a:pt x="2333885" y="0"/>
                </a:lnTo>
                <a:lnTo>
                  <a:pt x="2333885" y="1689150"/>
                </a:lnTo>
                <a:lnTo>
                  <a:pt x="0" y="16891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895524" y="2625734"/>
            <a:ext cx="2261499" cy="2125809"/>
          </a:xfrm>
          <a:custGeom>
            <a:avLst/>
            <a:gdLst/>
            <a:ahLst/>
            <a:cxnLst/>
            <a:rect r="r" b="b" t="t" l="l"/>
            <a:pathLst>
              <a:path h="2125809" w="2261499">
                <a:moveTo>
                  <a:pt x="0" y="0"/>
                </a:moveTo>
                <a:lnTo>
                  <a:pt x="2261499" y="0"/>
                </a:lnTo>
                <a:lnTo>
                  <a:pt x="2261499" y="2125809"/>
                </a:lnTo>
                <a:lnTo>
                  <a:pt x="0" y="212580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639132" y="2287028"/>
            <a:ext cx="1024327" cy="1057370"/>
          </a:xfrm>
          <a:custGeom>
            <a:avLst/>
            <a:gdLst/>
            <a:ahLst/>
            <a:cxnLst/>
            <a:rect r="r" b="b" t="t" l="l"/>
            <a:pathLst>
              <a:path h="1057370" w="1024327">
                <a:moveTo>
                  <a:pt x="0" y="0"/>
                </a:moveTo>
                <a:lnTo>
                  <a:pt x="1024327" y="0"/>
                </a:lnTo>
                <a:lnTo>
                  <a:pt x="1024327" y="1057369"/>
                </a:lnTo>
                <a:lnTo>
                  <a:pt x="0" y="105736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239764" y="6974490"/>
            <a:ext cx="1535184" cy="1391261"/>
          </a:xfrm>
          <a:custGeom>
            <a:avLst/>
            <a:gdLst/>
            <a:ahLst/>
            <a:cxnLst/>
            <a:rect r="r" b="b" t="t" l="l"/>
            <a:pathLst>
              <a:path h="1391261" w="1535184">
                <a:moveTo>
                  <a:pt x="0" y="0"/>
                </a:moveTo>
                <a:lnTo>
                  <a:pt x="1535184" y="0"/>
                </a:lnTo>
                <a:lnTo>
                  <a:pt x="1535184" y="1391260"/>
                </a:lnTo>
                <a:lnTo>
                  <a:pt x="0" y="139126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974973" y="6953201"/>
            <a:ext cx="2178567" cy="1132855"/>
          </a:xfrm>
          <a:custGeom>
            <a:avLst/>
            <a:gdLst/>
            <a:ahLst/>
            <a:cxnLst/>
            <a:rect r="r" b="b" t="t" l="l"/>
            <a:pathLst>
              <a:path h="1132855" w="2178567">
                <a:moveTo>
                  <a:pt x="0" y="0"/>
                </a:moveTo>
                <a:lnTo>
                  <a:pt x="2178567" y="0"/>
                </a:lnTo>
                <a:lnTo>
                  <a:pt x="2178567" y="1132855"/>
                </a:lnTo>
                <a:lnTo>
                  <a:pt x="0" y="113285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221874" y="7046032"/>
            <a:ext cx="1911587" cy="1248175"/>
          </a:xfrm>
          <a:custGeom>
            <a:avLst/>
            <a:gdLst/>
            <a:ahLst/>
            <a:cxnLst/>
            <a:rect r="r" b="b" t="t" l="l"/>
            <a:pathLst>
              <a:path h="1248175" w="1911587">
                <a:moveTo>
                  <a:pt x="0" y="0"/>
                </a:moveTo>
                <a:lnTo>
                  <a:pt x="1911587" y="0"/>
                </a:lnTo>
                <a:lnTo>
                  <a:pt x="1911587" y="1248176"/>
                </a:lnTo>
                <a:lnTo>
                  <a:pt x="0" y="1248176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-47407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294961" y="6834269"/>
            <a:ext cx="1751051" cy="1459939"/>
          </a:xfrm>
          <a:custGeom>
            <a:avLst/>
            <a:gdLst/>
            <a:ahLst/>
            <a:cxnLst/>
            <a:rect r="r" b="b" t="t" l="l"/>
            <a:pathLst>
              <a:path h="1459939" w="1751051">
                <a:moveTo>
                  <a:pt x="0" y="0"/>
                </a:moveTo>
                <a:lnTo>
                  <a:pt x="1751051" y="0"/>
                </a:lnTo>
                <a:lnTo>
                  <a:pt x="1751051" y="1459939"/>
                </a:lnTo>
                <a:lnTo>
                  <a:pt x="0" y="145993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311326" y="6528558"/>
            <a:ext cx="978683" cy="1982142"/>
          </a:xfrm>
          <a:custGeom>
            <a:avLst/>
            <a:gdLst/>
            <a:ahLst/>
            <a:cxnLst/>
            <a:rect r="r" b="b" t="t" l="l"/>
            <a:pathLst>
              <a:path h="1982142" w="978683">
                <a:moveTo>
                  <a:pt x="0" y="0"/>
                </a:moveTo>
                <a:lnTo>
                  <a:pt x="978682" y="0"/>
                </a:lnTo>
                <a:lnTo>
                  <a:pt x="978682" y="1982142"/>
                </a:lnTo>
                <a:lnTo>
                  <a:pt x="0" y="198214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317048" y="6870908"/>
            <a:ext cx="1720564" cy="1215148"/>
          </a:xfrm>
          <a:custGeom>
            <a:avLst/>
            <a:gdLst/>
            <a:ahLst/>
            <a:cxnLst/>
            <a:rect r="r" b="b" t="t" l="l"/>
            <a:pathLst>
              <a:path h="1215148" w="1720564">
                <a:moveTo>
                  <a:pt x="0" y="0"/>
                </a:moveTo>
                <a:lnTo>
                  <a:pt x="1720564" y="0"/>
                </a:lnTo>
                <a:lnTo>
                  <a:pt x="1720564" y="1215148"/>
                </a:lnTo>
                <a:lnTo>
                  <a:pt x="0" y="121514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4629016" y="6624407"/>
            <a:ext cx="1264500" cy="1790443"/>
          </a:xfrm>
          <a:custGeom>
            <a:avLst/>
            <a:gdLst/>
            <a:ahLst/>
            <a:cxnLst/>
            <a:rect r="r" b="b" t="t" l="l"/>
            <a:pathLst>
              <a:path h="1790443" w="1264500">
                <a:moveTo>
                  <a:pt x="0" y="0"/>
                </a:moveTo>
                <a:lnTo>
                  <a:pt x="1264500" y="0"/>
                </a:lnTo>
                <a:lnTo>
                  <a:pt x="1264500" y="1790443"/>
                </a:lnTo>
                <a:lnTo>
                  <a:pt x="0" y="1790443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6074491" y="6870908"/>
            <a:ext cx="1601068" cy="1282856"/>
          </a:xfrm>
          <a:custGeom>
            <a:avLst/>
            <a:gdLst/>
            <a:ahLst/>
            <a:cxnLst/>
            <a:rect r="r" b="b" t="t" l="l"/>
            <a:pathLst>
              <a:path h="1282856" w="1601068">
                <a:moveTo>
                  <a:pt x="0" y="0"/>
                </a:moveTo>
                <a:lnTo>
                  <a:pt x="1601068" y="0"/>
                </a:lnTo>
                <a:lnTo>
                  <a:pt x="1601068" y="1282855"/>
                </a:lnTo>
                <a:lnTo>
                  <a:pt x="0" y="1282855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1834944" y="351637"/>
            <a:ext cx="12127255" cy="1354126"/>
            <a:chOff x="0" y="0"/>
            <a:chExt cx="2966372" cy="33116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966372" cy="331163"/>
            </a:xfrm>
            <a:custGeom>
              <a:avLst/>
              <a:gdLst/>
              <a:ahLst/>
              <a:cxnLst/>
              <a:rect r="r" b="b" t="t" l="l"/>
              <a:pathLst>
                <a:path h="331163" w="2966372">
                  <a:moveTo>
                    <a:pt x="2966372" y="15321"/>
                  </a:moveTo>
                  <a:lnTo>
                    <a:pt x="2966372" y="315842"/>
                  </a:lnTo>
                  <a:cubicBezTo>
                    <a:pt x="2966372" y="324304"/>
                    <a:pt x="2959513" y="331163"/>
                    <a:pt x="2951051" y="331163"/>
                  </a:cubicBezTo>
                  <a:lnTo>
                    <a:pt x="15321" y="331163"/>
                  </a:lnTo>
                  <a:cubicBezTo>
                    <a:pt x="6860" y="331163"/>
                    <a:pt x="0" y="324304"/>
                    <a:pt x="0" y="315842"/>
                  </a:cubicBezTo>
                  <a:lnTo>
                    <a:pt x="0" y="15321"/>
                  </a:lnTo>
                  <a:cubicBezTo>
                    <a:pt x="0" y="6860"/>
                    <a:pt x="6860" y="0"/>
                    <a:pt x="15321" y="0"/>
                  </a:cubicBezTo>
                  <a:lnTo>
                    <a:pt x="2951051" y="0"/>
                  </a:lnTo>
                  <a:cubicBezTo>
                    <a:pt x="2959513" y="0"/>
                    <a:pt x="2966372" y="6860"/>
                    <a:pt x="2966372" y="15321"/>
                  </a:cubicBezTo>
                  <a:close/>
                </a:path>
              </a:pathLst>
            </a:custGeom>
            <a:solidFill>
              <a:srgbClr val="5294A2">
                <a:alpha val="75686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2966372" cy="3692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2039673" y="503116"/>
            <a:ext cx="15768379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Where do you think these items are stored?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961818" y="4348675"/>
            <a:ext cx="1544914" cy="485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8"/>
              </a:lnSpc>
            </a:pPr>
            <a:r>
              <a:rPr lang="en-US" sz="2806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Cupboard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037612" y="4675343"/>
            <a:ext cx="1293710" cy="623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33"/>
              </a:lnSpc>
            </a:pPr>
            <a:r>
              <a:rPr lang="en-US" sz="3666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Fridge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984255" y="4592743"/>
            <a:ext cx="1186856" cy="485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8"/>
              </a:lnSpc>
            </a:pPr>
            <a:r>
              <a:rPr lang="en-US" sz="2806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Freezer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5338" y="6925115"/>
            <a:ext cx="1928120" cy="2932792"/>
            <a:chOff x="0" y="0"/>
            <a:chExt cx="2570826" cy="39103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659920"/>
              <a:ext cx="2570826" cy="3250470"/>
            </a:xfrm>
            <a:custGeom>
              <a:avLst/>
              <a:gdLst/>
              <a:ahLst/>
              <a:cxnLst/>
              <a:rect r="r" b="b" t="t" l="l"/>
              <a:pathLst>
                <a:path h="3250470" w="2570826">
                  <a:moveTo>
                    <a:pt x="0" y="0"/>
                  </a:moveTo>
                  <a:lnTo>
                    <a:pt x="2570826" y="0"/>
                  </a:lnTo>
                  <a:lnTo>
                    <a:pt x="2570826" y="3250470"/>
                  </a:lnTo>
                  <a:lnTo>
                    <a:pt x="0" y="3250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285413" y="1150013"/>
              <a:ext cx="937870" cy="659920"/>
            </a:xfrm>
            <a:custGeom>
              <a:avLst/>
              <a:gdLst/>
              <a:ahLst/>
              <a:cxnLst/>
              <a:rect r="r" b="b" t="t" l="l"/>
              <a:pathLst>
                <a:path h="659920" w="937870">
                  <a:moveTo>
                    <a:pt x="0" y="0"/>
                  </a:moveTo>
                  <a:lnTo>
                    <a:pt x="937870" y="0"/>
                  </a:lnTo>
                  <a:lnTo>
                    <a:pt x="937870" y="659919"/>
                  </a:lnTo>
                  <a:lnTo>
                    <a:pt x="0" y="659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40674">
              <a:off x="547371" y="40309"/>
              <a:ext cx="1997474" cy="1311069"/>
            </a:xfrm>
            <a:custGeom>
              <a:avLst/>
              <a:gdLst/>
              <a:ahLst/>
              <a:cxnLst/>
              <a:rect r="r" b="b" t="t" l="l"/>
              <a:pathLst>
                <a:path h="1311069" w="1997474">
                  <a:moveTo>
                    <a:pt x="0" y="0"/>
                  </a:moveTo>
                  <a:lnTo>
                    <a:pt x="1997474" y="0"/>
                  </a:lnTo>
                  <a:lnTo>
                    <a:pt x="1997474" y="1311069"/>
                  </a:lnTo>
                  <a:lnTo>
                    <a:pt x="0" y="1311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314085" y="253007"/>
            <a:ext cx="1429230" cy="1225565"/>
          </a:xfrm>
          <a:custGeom>
            <a:avLst/>
            <a:gdLst/>
            <a:ahLst/>
            <a:cxnLst/>
            <a:rect r="r" b="b" t="t" l="l"/>
            <a:pathLst>
              <a:path h="1225565" w="1429230">
                <a:moveTo>
                  <a:pt x="0" y="0"/>
                </a:moveTo>
                <a:lnTo>
                  <a:pt x="1429230" y="0"/>
                </a:lnTo>
                <a:lnTo>
                  <a:pt x="1429230" y="1225564"/>
                </a:lnTo>
                <a:lnTo>
                  <a:pt x="0" y="12255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422254" y="1973948"/>
            <a:ext cx="6240770" cy="8075050"/>
          </a:xfrm>
          <a:custGeom>
            <a:avLst/>
            <a:gdLst/>
            <a:ahLst/>
            <a:cxnLst/>
            <a:rect r="r" b="b" t="t" l="l"/>
            <a:pathLst>
              <a:path h="8075050" w="6240770">
                <a:moveTo>
                  <a:pt x="0" y="0"/>
                </a:moveTo>
                <a:lnTo>
                  <a:pt x="6240770" y="0"/>
                </a:lnTo>
                <a:lnTo>
                  <a:pt x="6240770" y="8075050"/>
                </a:lnTo>
                <a:lnTo>
                  <a:pt x="0" y="8075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  <a:ln w="38100" cap="sq">
            <a:solidFill>
              <a:srgbClr val="5294A2"/>
            </a:solidFill>
            <a:prstDash val="solid"/>
            <a:miter/>
          </a:ln>
        </p:spPr>
      </p:sp>
      <p:grpSp>
        <p:nvGrpSpPr>
          <p:cNvPr name="Group 8" id="8"/>
          <p:cNvGrpSpPr/>
          <p:nvPr/>
        </p:nvGrpSpPr>
        <p:grpSpPr>
          <a:xfrm rot="0">
            <a:off x="1768269" y="351637"/>
            <a:ext cx="16223568" cy="1354126"/>
            <a:chOff x="0" y="0"/>
            <a:chExt cx="3968346" cy="33116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968346" cy="331163"/>
            </a:xfrm>
            <a:custGeom>
              <a:avLst/>
              <a:gdLst/>
              <a:ahLst/>
              <a:cxnLst/>
              <a:rect r="r" b="b" t="t" l="l"/>
              <a:pathLst>
                <a:path h="331163" w="3968346">
                  <a:moveTo>
                    <a:pt x="3968346" y="11453"/>
                  </a:moveTo>
                  <a:lnTo>
                    <a:pt x="3968346" y="319710"/>
                  </a:lnTo>
                  <a:cubicBezTo>
                    <a:pt x="3968346" y="326036"/>
                    <a:pt x="3963218" y="331163"/>
                    <a:pt x="3956893" y="331163"/>
                  </a:cubicBezTo>
                  <a:lnTo>
                    <a:pt x="11453" y="331163"/>
                  </a:lnTo>
                  <a:cubicBezTo>
                    <a:pt x="5128" y="331163"/>
                    <a:pt x="0" y="326036"/>
                    <a:pt x="0" y="319710"/>
                  </a:cubicBezTo>
                  <a:lnTo>
                    <a:pt x="0" y="11453"/>
                  </a:lnTo>
                  <a:cubicBezTo>
                    <a:pt x="0" y="5128"/>
                    <a:pt x="5128" y="0"/>
                    <a:pt x="11453" y="0"/>
                  </a:cubicBezTo>
                  <a:lnTo>
                    <a:pt x="3956893" y="0"/>
                  </a:lnTo>
                  <a:cubicBezTo>
                    <a:pt x="3959930" y="0"/>
                    <a:pt x="3962843" y="1207"/>
                    <a:pt x="3964991" y="3354"/>
                  </a:cubicBezTo>
                  <a:cubicBezTo>
                    <a:pt x="3967139" y="5502"/>
                    <a:pt x="3968346" y="8415"/>
                    <a:pt x="3968346" y="11453"/>
                  </a:cubicBezTo>
                  <a:close/>
                </a:path>
              </a:pathLst>
            </a:custGeom>
            <a:solidFill>
              <a:srgbClr val="5294A2">
                <a:alpha val="75686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968346" cy="3692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195643" y="574798"/>
            <a:ext cx="15768379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Task: Sort these items into where they should be stored. 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4794686" y="2784512"/>
            <a:ext cx="977872" cy="2125809"/>
          </a:xfrm>
          <a:custGeom>
            <a:avLst/>
            <a:gdLst/>
            <a:ahLst/>
            <a:cxnLst/>
            <a:rect r="r" b="b" t="t" l="l"/>
            <a:pathLst>
              <a:path h="2125809" w="977872">
                <a:moveTo>
                  <a:pt x="0" y="0"/>
                </a:moveTo>
                <a:lnTo>
                  <a:pt x="977872" y="0"/>
                </a:lnTo>
                <a:lnTo>
                  <a:pt x="977872" y="2125808"/>
                </a:lnTo>
                <a:lnTo>
                  <a:pt x="0" y="21258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28700" y="3203757"/>
            <a:ext cx="2333885" cy="1689150"/>
          </a:xfrm>
          <a:custGeom>
            <a:avLst/>
            <a:gdLst/>
            <a:ahLst/>
            <a:cxnLst/>
            <a:rect r="r" b="b" t="t" l="l"/>
            <a:pathLst>
              <a:path h="1689150" w="2333885">
                <a:moveTo>
                  <a:pt x="0" y="0"/>
                </a:moveTo>
                <a:lnTo>
                  <a:pt x="2333885" y="0"/>
                </a:lnTo>
                <a:lnTo>
                  <a:pt x="2333885" y="1689149"/>
                </a:lnTo>
                <a:lnTo>
                  <a:pt x="0" y="16891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131931" y="2687408"/>
            <a:ext cx="2261499" cy="2125809"/>
          </a:xfrm>
          <a:custGeom>
            <a:avLst/>
            <a:gdLst/>
            <a:ahLst/>
            <a:cxnLst/>
            <a:rect r="r" b="b" t="t" l="l"/>
            <a:pathLst>
              <a:path h="2125809" w="2261499">
                <a:moveTo>
                  <a:pt x="0" y="0"/>
                </a:moveTo>
                <a:lnTo>
                  <a:pt x="2261498" y="0"/>
                </a:lnTo>
                <a:lnTo>
                  <a:pt x="2261498" y="2125809"/>
                </a:lnTo>
                <a:lnTo>
                  <a:pt x="0" y="212580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001097" y="2520516"/>
            <a:ext cx="1024327" cy="1057370"/>
          </a:xfrm>
          <a:custGeom>
            <a:avLst/>
            <a:gdLst/>
            <a:ahLst/>
            <a:cxnLst/>
            <a:rect r="r" b="b" t="t" l="l"/>
            <a:pathLst>
              <a:path h="1057370" w="1024327">
                <a:moveTo>
                  <a:pt x="0" y="0"/>
                </a:moveTo>
                <a:lnTo>
                  <a:pt x="1024327" y="0"/>
                </a:lnTo>
                <a:lnTo>
                  <a:pt x="1024327" y="1057370"/>
                </a:lnTo>
                <a:lnTo>
                  <a:pt x="0" y="10573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318695" y="5065321"/>
            <a:ext cx="1819804" cy="563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8"/>
              </a:lnSpc>
            </a:pPr>
            <a:r>
              <a:rPr lang="en-US" sz="3306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Cupboard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675340" y="5005935"/>
            <a:ext cx="1293710" cy="623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33"/>
              </a:lnSpc>
            </a:pPr>
            <a:r>
              <a:rPr lang="en-US" sz="3666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Fridge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335971" y="5065321"/>
            <a:ext cx="1398058" cy="563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8"/>
              </a:lnSpc>
            </a:pPr>
            <a:r>
              <a:rPr lang="en-US" sz="3306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Freezer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03402" y="384382"/>
            <a:ext cx="15768379" cy="89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Problems...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79736" y="279736"/>
            <a:ext cx="1497929" cy="1497929"/>
          </a:xfrm>
          <a:custGeom>
            <a:avLst/>
            <a:gdLst/>
            <a:ahLst/>
            <a:cxnLst/>
            <a:rect r="r" b="b" t="t" l="l"/>
            <a:pathLst>
              <a:path h="1497929" w="1497929">
                <a:moveTo>
                  <a:pt x="0" y="0"/>
                </a:moveTo>
                <a:lnTo>
                  <a:pt x="1497928" y="0"/>
                </a:lnTo>
                <a:lnTo>
                  <a:pt x="1497928" y="1497928"/>
                </a:lnTo>
                <a:lnTo>
                  <a:pt x="0" y="1497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777664" y="2608083"/>
            <a:ext cx="8309927" cy="1812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Food takes a lot of energy and time to get to our plate.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990533" y="5362896"/>
            <a:ext cx="16194117" cy="820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7"/>
              </a:lnSpc>
            </a:pPr>
            <a:r>
              <a:rPr lang="en-US" sz="4805" i="true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How can we help our families reduce food waste?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279736" y="5529425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2"/>
                </a:lnTo>
                <a:lnTo>
                  <a:pt x="0" y="1502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093883" y="7765871"/>
            <a:ext cx="16194117" cy="1668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7"/>
              </a:lnSpc>
            </a:pPr>
            <a:r>
              <a:rPr lang="en-US" sz="4805" i="true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If everyone threw their food waste in the bin, what would happen?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279736" y="8025838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2"/>
                </a:lnTo>
                <a:lnTo>
                  <a:pt x="0" y="1502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180105" y="428440"/>
            <a:ext cx="2509087" cy="2179769"/>
          </a:xfrm>
          <a:custGeom>
            <a:avLst/>
            <a:gdLst/>
            <a:ahLst/>
            <a:cxnLst/>
            <a:rect r="r" b="b" t="t" l="l"/>
            <a:pathLst>
              <a:path h="2179769" w="2509087">
                <a:moveTo>
                  <a:pt x="0" y="0"/>
                </a:moveTo>
                <a:lnTo>
                  <a:pt x="2509087" y="0"/>
                </a:lnTo>
                <a:lnTo>
                  <a:pt x="2509087" y="2179770"/>
                </a:lnTo>
                <a:lnTo>
                  <a:pt x="0" y="21797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059545" y="743257"/>
            <a:ext cx="2025190" cy="1893552"/>
          </a:xfrm>
          <a:custGeom>
            <a:avLst/>
            <a:gdLst/>
            <a:ahLst/>
            <a:cxnLst/>
            <a:rect r="r" b="b" t="t" l="l"/>
            <a:pathLst>
              <a:path h="1893552" w="2025190">
                <a:moveTo>
                  <a:pt x="0" y="0"/>
                </a:moveTo>
                <a:lnTo>
                  <a:pt x="2025190" y="0"/>
                </a:lnTo>
                <a:lnTo>
                  <a:pt x="2025190" y="1893553"/>
                </a:lnTo>
                <a:lnTo>
                  <a:pt x="0" y="18935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322422" y="314560"/>
            <a:ext cx="1649359" cy="2407823"/>
          </a:xfrm>
          <a:custGeom>
            <a:avLst/>
            <a:gdLst/>
            <a:ahLst/>
            <a:cxnLst/>
            <a:rect r="r" b="b" t="t" l="l"/>
            <a:pathLst>
              <a:path h="2407823" w="1649359">
                <a:moveTo>
                  <a:pt x="0" y="0"/>
                </a:moveTo>
                <a:lnTo>
                  <a:pt x="1649359" y="0"/>
                </a:lnTo>
                <a:lnTo>
                  <a:pt x="1649359" y="2407823"/>
                </a:lnTo>
                <a:lnTo>
                  <a:pt x="0" y="240782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927317" y="314560"/>
            <a:ext cx="2294332" cy="2231238"/>
          </a:xfrm>
          <a:custGeom>
            <a:avLst/>
            <a:gdLst/>
            <a:ahLst/>
            <a:cxnLst/>
            <a:rect r="r" b="b" t="t" l="l"/>
            <a:pathLst>
              <a:path h="2231238" w="2294332">
                <a:moveTo>
                  <a:pt x="0" y="0"/>
                </a:moveTo>
                <a:lnTo>
                  <a:pt x="2294332" y="0"/>
                </a:lnTo>
                <a:lnTo>
                  <a:pt x="2294332" y="2231238"/>
                </a:lnTo>
                <a:lnTo>
                  <a:pt x="0" y="22312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670566" y="2037423"/>
            <a:ext cx="1896345" cy="1441222"/>
          </a:xfrm>
          <a:custGeom>
            <a:avLst/>
            <a:gdLst/>
            <a:ahLst/>
            <a:cxnLst/>
            <a:rect r="r" b="b" t="t" l="l"/>
            <a:pathLst>
              <a:path h="1441222" w="1896345">
                <a:moveTo>
                  <a:pt x="0" y="0"/>
                </a:moveTo>
                <a:lnTo>
                  <a:pt x="1896345" y="0"/>
                </a:lnTo>
                <a:lnTo>
                  <a:pt x="1896345" y="1441222"/>
                </a:lnTo>
                <a:lnTo>
                  <a:pt x="0" y="14412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242709" y="3966125"/>
            <a:ext cx="1374585" cy="2354749"/>
          </a:xfrm>
          <a:custGeom>
            <a:avLst/>
            <a:gdLst/>
            <a:ahLst/>
            <a:cxnLst/>
            <a:rect r="r" b="b" t="t" l="l"/>
            <a:pathLst>
              <a:path h="2354749" w="1374585">
                <a:moveTo>
                  <a:pt x="0" y="0"/>
                </a:moveTo>
                <a:lnTo>
                  <a:pt x="1374585" y="0"/>
                </a:lnTo>
                <a:lnTo>
                  <a:pt x="1374585" y="2354750"/>
                </a:lnTo>
                <a:lnTo>
                  <a:pt x="0" y="23547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154155" y="6603630"/>
            <a:ext cx="1882279" cy="1882279"/>
          </a:xfrm>
          <a:custGeom>
            <a:avLst/>
            <a:gdLst/>
            <a:ahLst/>
            <a:cxnLst/>
            <a:rect r="r" b="b" t="t" l="l"/>
            <a:pathLst>
              <a:path h="1882279" w="1882279">
                <a:moveTo>
                  <a:pt x="0" y="0"/>
                </a:moveTo>
                <a:lnTo>
                  <a:pt x="1882279" y="0"/>
                </a:lnTo>
                <a:lnTo>
                  <a:pt x="1882279" y="1882279"/>
                </a:lnTo>
                <a:lnTo>
                  <a:pt x="0" y="18822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61815" y="5067300"/>
            <a:ext cx="15259665" cy="670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43"/>
              </a:lnSpc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2. Keep ext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ra fo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od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in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th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 fridge t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 eat la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ter in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stead of throwing it.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361815" y="389997"/>
            <a:ext cx="7847415" cy="1354126"/>
            <a:chOff x="0" y="0"/>
            <a:chExt cx="1919507" cy="33116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919507" cy="331163"/>
            </a:xfrm>
            <a:custGeom>
              <a:avLst/>
              <a:gdLst/>
              <a:ahLst/>
              <a:cxnLst/>
              <a:rect r="r" b="b" t="t" l="l"/>
              <a:pathLst>
                <a:path h="331163" w="1919507">
                  <a:moveTo>
                    <a:pt x="1919507" y="23677"/>
                  </a:moveTo>
                  <a:lnTo>
                    <a:pt x="1919507" y="307486"/>
                  </a:lnTo>
                  <a:cubicBezTo>
                    <a:pt x="1919507" y="313766"/>
                    <a:pt x="1917013" y="319788"/>
                    <a:pt x="1912572" y="324228"/>
                  </a:cubicBezTo>
                  <a:cubicBezTo>
                    <a:pt x="1908132" y="328669"/>
                    <a:pt x="1902109" y="331163"/>
                    <a:pt x="1895830" y="331163"/>
                  </a:cubicBezTo>
                  <a:lnTo>
                    <a:pt x="23677" y="331163"/>
                  </a:lnTo>
                  <a:cubicBezTo>
                    <a:pt x="17398" y="331163"/>
                    <a:pt x="11375" y="328669"/>
                    <a:pt x="6935" y="324228"/>
                  </a:cubicBezTo>
                  <a:cubicBezTo>
                    <a:pt x="2495" y="319788"/>
                    <a:pt x="0" y="313766"/>
                    <a:pt x="0" y="307486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lnTo>
                    <a:pt x="1895830" y="0"/>
                  </a:lnTo>
                  <a:cubicBezTo>
                    <a:pt x="1902109" y="0"/>
                    <a:pt x="1908132" y="2495"/>
                    <a:pt x="1912572" y="6935"/>
                  </a:cubicBezTo>
                  <a:cubicBezTo>
                    <a:pt x="1917013" y="11375"/>
                    <a:pt x="1919507" y="17398"/>
                    <a:pt x="1919507" y="23677"/>
                  </a:cubicBezTo>
                  <a:close/>
                </a:path>
              </a:pathLst>
            </a:custGeom>
            <a:solidFill>
              <a:srgbClr val="5294A2">
                <a:alpha val="75686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919507" cy="3692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843301" y="565298"/>
            <a:ext cx="6099329" cy="89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75"/>
              </a:lnSpc>
            </a:pPr>
            <a:r>
              <a:rPr lang="en-US" sz="5268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Top food waste tips!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-151174" y="3105096"/>
            <a:ext cx="14187608" cy="670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54899" indent="-427450" lvl="1">
              <a:lnSpc>
                <a:spcPts val="5543"/>
              </a:lnSpc>
              <a:buAutoNum type="arabicPeriod" startAt="1"/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Only put food on your plate that you know you can finish.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61815" y="7171220"/>
            <a:ext cx="15259665" cy="670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43"/>
              </a:lnSpc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3. Eat the oldest food first to stop it going to waste.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768269" y="351637"/>
            <a:ext cx="8261445" cy="1354126"/>
            <a:chOff x="0" y="0"/>
            <a:chExt cx="2020781" cy="3311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020781" cy="331163"/>
            </a:xfrm>
            <a:custGeom>
              <a:avLst/>
              <a:gdLst/>
              <a:ahLst/>
              <a:cxnLst/>
              <a:rect r="r" b="b" t="t" l="l"/>
              <a:pathLst>
                <a:path h="331163" w="2020781">
                  <a:moveTo>
                    <a:pt x="2020781" y="22491"/>
                  </a:moveTo>
                  <a:lnTo>
                    <a:pt x="2020781" y="308672"/>
                  </a:lnTo>
                  <a:cubicBezTo>
                    <a:pt x="2020781" y="321094"/>
                    <a:pt x="2010711" y="331163"/>
                    <a:pt x="1998290" y="331163"/>
                  </a:cubicBezTo>
                  <a:lnTo>
                    <a:pt x="22491" y="331163"/>
                  </a:lnTo>
                  <a:cubicBezTo>
                    <a:pt x="10069" y="331163"/>
                    <a:pt x="0" y="321094"/>
                    <a:pt x="0" y="308672"/>
                  </a:cubicBezTo>
                  <a:lnTo>
                    <a:pt x="0" y="22491"/>
                  </a:lnTo>
                  <a:cubicBezTo>
                    <a:pt x="0" y="10069"/>
                    <a:pt x="10069" y="0"/>
                    <a:pt x="22491" y="0"/>
                  </a:cubicBezTo>
                  <a:lnTo>
                    <a:pt x="1998290" y="0"/>
                  </a:lnTo>
                  <a:cubicBezTo>
                    <a:pt x="2010711" y="0"/>
                    <a:pt x="2020781" y="10069"/>
                    <a:pt x="2020781" y="22491"/>
                  </a:cubicBezTo>
                  <a:close/>
                </a:path>
              </a:pathLst>
            </a:custGeom>
            <a:solidFill>
              <a:srgbClr val="5294A2">
                <a:alpha val="75686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020781" cy="3692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190742" y="603951"/>
            <a:ext cx="14148707" cy="81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3 things can we do?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472703" y="339758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41347" y="5440216"/>
            <a:ext cx="17247497" cy="762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Three things we can do are _______, __________ and __________.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7601082" y="4423343"/>
            <a:ext cx="1896345" cy="1441222"/>
          </a:xfrm>
          <a:custGeom>
            <a:avLst/>
            <a:gdLst/>
            <a:ahLst/>
            <a:cxnLst/>
            <a:rect r="r" b="b" t="t" l="l"/>
            <a:pathLst>
              <a:path h="1441222" w="1896345">
                <a:moveTo>
                  <a:pt x="0" y="0"/>
                </a:moveTo>
                <a:lnTo>
                  <a:pt x="1896345" y="0"/>
                </a:lnTo>
                <a:lnTo>
                  <a:pt x="1896345" y="1441222"/>
                </a:lnTo>
                <a:lnTo>
                  <a:pt x="0" y="14412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439048" y="3659701"/>
            <a:ext cx="1374585" cy="2354749"/>
          </a:xfrm>
          <a:custGeom>
            <a:avLst/>
            <a:gdLst/>
            <a:ahLst/>
            <a:cxnLst/>
            <a:rect r="r" b="b" t="t" l="l"/>
            <a:pathLst>
              <a:path h="2354749" w="1374585">
                <a:moveTo>
                  <a:pt x="0" y="0"/>
                </a:moveTo>
                <a:lnTo>
                  <a:pt x="1374585" y="0"/>
                </a:lnTo>
                <a:lnTo>
                  <a:pt x="1374585" y="2354749"/>
                </a:lnTo>
                <a:lnTo>
                  <a:pt x="0" y="23547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625501" y="4132171"/>
            <a:ext cx="1882279" cy="1882279"/>
          </a:xfrm>
          <a:custGeom>
            <a:avLst/>
            <a:gdLst/>
            <a:ahLst/>
            <a:cxnLst/>
            <a:rect r="r" b="b" t="t" l="l"/>
            <a:pathLst>
              <a:path h="1882279" w="1882279">
                <a:moveTo>
                  <a:pt x="0" y="0"/>
                </a:moveTo>
                <a:lnTo>
                  <a:pt x="1882279" y="0"/>
                </a:lnTo>
                <a:lnTo>
                  <a:pt x="1882279" y="1882279"/>
                </a:lnTo>
                <a:lnTo>
                  <a:pt x="0" y="18822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0055" y="611028"/>
            <a:ext cx="1850474" cy="707806"/>
          </a:xfrm>
          <a:custGeom>
            <a:avLst/>
            <a:gdLst/>
            <a:ahLst/>
            <a:cxnLst/>
            <a:rect r="r" b="b" t="t" l="l"/>
            <a:pathLst>
              <a:path h="707806" w="1850474">
                <a:moveTo>
                  <a:pt x="0" y="0"/>
                </a:moveTo>
                <a:lnTo>
                  <a:pt x="1850475" y="0"/>
                </a:lnTo>
                <a:lnTo>
                  <a:pt x="1850475" y="707806"/>
                </a:lnTo>
                <a:lnTo>
                  <a:pt x="0" y="70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665448" y="351637"/>
            <a:ext cx="6663252" cy="1354126"/>
            <a:chOff x="0" y="0"/>
            <a:chExt cx="1629857" cy="3311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29857" cy="331163"/>
            </a:xfrm>
            <a:custGeom>
              <a:avLst/>
              <a:gdLst/>
              <a:ahLst/>
              <a:cxnLst/>
              <a:rect r="r" b="b" t="t" l="l"/>
              <a:pathLst>
                <a:path h="331163" w="1629857">
                  <a:moveTo>
                    <a:pt x="1629857" y="27885"/>
                  </a:moveTo>
                  <a:lnTo>
                    <a:pt x="1629857" y="303278"/>
                  </a:lnTo>
                  <a:cubicBezTo>
                    <a:pt x="1629857" y="310674"/>
                    <a:pt x="1626919" y="317766"/>
                    <a:pt x="1621689" y="322996"/>
                  </a:cubicBezTo>
                  <a:cubicBezTo>
                    <a:pt x="1616460" y="328225"/>
                    <a:pt x="1609367" y="331163"/>
                    <a:pt x="1601972" y="331163"/>
                  </a:cubicBezTo>
                  <a:lnTo>
                    <a:pt x="27885" y="331163"/>
                  </a:lnTo>
                  <a:cubicBezTo>
                    <a:pt x="12485" y="331163"/>
                    <a:pt x="0" y="318679"/>
                    <a:pt x="0" y="303278"/>
                  </a:cubicBezTo>
                  <a:lnTo>
                    <a:pt x="0" y="27885"/>
                  </a:lnTo>
                  <a:cubicBezTo>
                    <a:pt x="0" y="12485"/>
                    <a:pt x="12485" y="0"/>
                    <a:pt x="27885" y="0"/>
                  </a:cubicBezTo>
                  <a:lnTo>
                    <a:pt x="1601972" y="0"/>
                  </a:lnTo>
                  <a:cubicBezTo>
                    <a:pt x="1617372" y="0"/>
                    <a:pt x="1629857" y="12485"/>
                    <a:pt x="1629857" y="27885"/>
                  </a:cubicBezTo>
                  <a:close/>
                </a:path>
              </a:pathLst>
            </a:custGeom>
            <a:solidFill>
              <a:srgbClr val="5294A2">
                <a:alpha val="75686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629857" cy="3692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836329" y="1797762"/>
            <a:ext cx="16867758" cy="3647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98078" indent="-449039" lvl="1">
              <a:lnSpc>
                <a:spcPts val="5823"/>
              </a:lnSpc>
              <a:buFont typeface="Arial"/>
              <a:buChar char="•"/>
            </a:pPr>
            <a:r>
              <a:rPr lang="en-US" b="true" sz="4159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Writing activity:</a:t>
            </a: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Look at all the recipes. Think about what you want to eat for a day. Write a shopping list with all the food you need to buy. </a:t>
            </a:r>
          </a:p>
          <a:p>
            <a:pPr algn="l">
              <a:lnSpc>
                <a:spcPts val="5823"/>
              </a:lnSpc>
            </a:pPr>
          </a:p>
          <a:p>
            <a:pPr algn="l">
              <a:lnSpc>
                <a:spcPts val="5823"/>
              </a:lnSpc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3514264" y="4197089"/>
            <a:ext cx="3456889" cy="3500648"/>
          </a:xfrm>
          <a:custGeom>
            <a:avLst/>
            <a:gdLst/>
            <a:ahLst/>
            <a:cxnLst/>
            <a:rect r="r" b="b" t="t" l="l"/>
            <a:pathLst>
              <a:path h="3500648" w="3456889">
                <a:moveTo>
                  <a:pt x="0" y="0"/>
                </a:moveTo>
                <a:lnTo>
                  <a:pt x="3456889" y="0"/>
                </a:lnTo>
                <a:lnTo>
                  <a:pt x="3456889" y="3500648"/>
                </a:lnTo>
                <a:lnTo>
                  <a:pt x="0" y="35006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56515">
            <a:off x="2397395" y="5322353"/>
            <a:ext cx="3749458" cy="4253695"/>
          </a:xfrm>
          <a:custGeom>
            <a:avLst/>
            <a:gdLst/>
            <a:ahLst/>
            <a:cxnLst/>
            <a:rect r="r" b="b" t="t" l="l"/>
            <a:pathLst>
              <a:path h="4253695" w="3749458">
                <a:moveTo>
                  <a:pt x="0" y="0"/>
                </a:moveTo>
                <a:lnTo>
                  <a:pt x="3749457" y="0"/>
                </a:lnTo>
                <a:lnTo>
                  <a:pt x="3749457" y="4253695"/>
                </a:lnTo>
                <a:lnTo>
                  <a:pt x="0" y="42536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684056" y="4128171"/>
            <a:ext cx="3418647" cy="3661186"/>
          </a:xfrm>
          <a:custGeom>
            <a:avLst/>
            <a:gdLst/>
            <a:ahLst/>
            <a:cxnLst/>
            <a:rect r="r" b="b" t="t" l="l"/>
            <a:pathLst>
              <a:path h="3661186" w="3418647">
                <a:moveTo>
                  <a:pt x="0" y="0"/>
                </a:moveTo>
                <a:lnTo>
                  <a:pt x="3418647" y="0"/>
                </a:lnTo>
                <a:lnTo>
                  <a:pt x="3418647" y="3661186"/>
                </a:lnTo>
                <a:lnTo>
                  <a:pt x="0" y="36611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48069">
            <a:off x="7764612" y="6778217"/>
            <a:ext cx="3452026" cy="3050765"/>
          </a:xfrm>
          <a:custGeom>
            <a:avLst/>
            <a:gdLst/>
            <a:ahLst/>
            <a:cxnLst/>
            <a:rect r="r" b="b" t="t" l="l"/>
            <a:pathLst>
              <a:path h="3050765" w="3452026">
                <a:moveTo>
                  <a:pt x="0" y="0"/>
                </a:moveTo>
                <a:lnTo>
                  <a:pt x="3452026" y="0"/>
                </a:lnTo>
                <a:lnTo>
                  <a:pt x="3452026" y="3050765"/>
                </a:lnTo>
                <a:lnTo>
                  <a:pt x="0" y="30507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490625" y="3898891"/>
            <a:ext cx="2885885" cy="3138590"/>
          </a:xfrm>
          <a:custGeom>
            <a:avLst/>
            <a:gdLst/>
            <a:ahLst/>
            <a:cxnLst/>
            <a:rect r="r" b="b" t="t" l="l"/>
            <a:pathLst>
              <a:path h="3138590" w="2885885">
                <a:moveTo>
                  <a:pt x="0" y="0"/>
                </a:moveTo>
                <a:lnTo>
                  <a:pt x="2885886" y="0"/>
                </a:lnTo>
                <a:lnTo>
                  <a:pt x="2885886" y="3138590"/>
                </a:lnTo>
                <a:lnTo>
                  <a:pt x="0" y="313859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827373" y="458959"/>
            <a:ext cx="15768379" cy="89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Extension activity 1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0055" y="611028"/>
            <a:ext cx="1850474" cy="707806"/>
          </a:xfrm>
          <a:custGeom>
            <a:avLst/>
            <a:gdLst/>
            <a:ahLst/>
            <a:cxnLst/>
            <a:rect r="r" b="b" t="t" l="l"/>
            <a:pathLst>
              <a:path h="707806" w="1850474">
                <a:moveTo>
                  <a:pt x="0" y="0"/>
                </a:moveTo>
                <a:lnTo>
                  <a:pt x="1850475" y="0"/>
                </a:lnTo>
                <a:lnTo>
                  <a:pt x="1850475" y="707806"/>
                </a:lnTo>
                <a:lnTo>
                  <a:pt x="0" y="70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053540" y="3720730"/>
            <a:ext cx="6864507" cy="4573478"/>
          </a:xfrm>
          <a:custGeom>
            <a:avLst/>
            <a:gdLst/>
            <a:ahLst/>
            <a:cxnLst/>
            <a:rect r="r" b="b" t="t" l="l"/>
            <a:pathLst>
              <a:path h="4573478" w="6864507">
                <a:moveTo>
                  <a:pt x="0" y="0"/>
                </a:moveTo>
                <a:lnTo>
                  <a:pt x="6864507" y="0"/>
                </a:lnTo>
                <a:lnTo>
                  <a:pt x="6864507" y="4573478"/>
                </a:lnTo>
                <a:lnTo>
                  <a:pt x="0" y="45734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665448" y="351637"/>
            <a:ext cx="6663252" cy="1354126"/>
            <a:chOff x="0" y="0"/>
            <a:chExt cx="1629857" cy="33116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629857" cy="331163"/>
            </a:xfrm>
            <a:custGeom>
              <a:avLst/>
              <a:gdLst/>
              <a:ahLst/>
              <a:cxnLst/>
              <a:rect r="r" b="b" t="t" l="l"/>
              <a:pathLst>
                <a:path h="331163" w="1629857">
                  <a:moveTo>
                    <a:pt x="1629857" y="27885"/>
                  </a:moveTo>
                  <a:lnTo>
                    <a:pt x="1629857" y="303278"/>
                  </a:lnTo>
                  <a:cubicBezTo>
                    <a:pt x="1629857" y="310674"/>
                    <a:pt x="1626919" y="317766"/>
                    <a:pt x="1621689" y="322996"/>
                  </a:cubicBezTo>
                  <a:cubicBezTo>
                    <a:pt x="1616460" y="328225"/>
                    <a:pt x="1609367" y="331163"/>
                    <a:pt x="1601972" y="331163"/>
                  </a:cubicBezTo>
                  <a:lnTo>
                    <a:pt x="27885" y="331163"/>
                  </a:lnTo>
                  <a:cubicBezTo>
                    <a:pt x="12485" y="331163"/>
                    <a:pt x="0" y="318679"/>
                    <a:pt x="0" y="303278"/>
                  </a:cubicBezTo>
                  <a:lnTo>
                    <a:pt x="0" y="27885"/>
                  </a:lnTo>
                  <a:cubicBezTo>
                    <a:pt x="0" y="12485"/>
                    <a:pt x="12485" y="0"/>
                    <a:pt x="27885" y="0"/>
                  </a:cubicBezTo>
                  <a:lnTo>
                    <a:pt x="1601972" y="0"/>
                  </a:lnTo>
                  <a:cubicBezTo>
                    <a:pt x="1617372" y="0"/>
                    <a:pt x="1629857" y="12485"/>
                    <a:pt x="1629857" y="27885"/>
                  </a:cubicBezTo>
                  <a:close/>
                </a:path>
              </a:pathLst>
            </a:custGeom>
            <a:solidFill>
              <a:srgbClr val="5294A2">
                <a:alpha val="75686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629857" cy="3692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2827373" y="458959"/>
            <a:ext cx="15768379" cy="89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Extension activity 2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36329" y="1797762"/>
            <a:ext cx="16867758" cy="29137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98078" indent="-449039" lvl="1">
              <a:lnSpc>
                <a:spcPts val="5823"/>
              </a:lnSpc>
              <a:buFont typeface="Arial"/>
              <a:buChar char="•"/>
            </a:pPr>
            <a:r>
              <a:rPr lang="en-US" b="true" sz="4159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Science activity:</a:t>
            </a: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Children to create a poster to explain to their school how they can reduce food waste at home. </a:t>
            </a:r>
          </a:p>
          <a:p>
            <a:pPr algn="l">
              <a:lnSpc>
                <a:spcPts val="5823"/>
              </a:lnSpc>
            </a:pPr>
          </a:p>
          <a:p>
            <a:pPr algn="l">
              <a:lnSpc>
                <a:spcPts val="5823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65103" y="4513231"/>
            <a:ext cx="1497929" cy="1497929"/>
          </a:xfrm>
          <a:custGeom>
            <a:avLst/>
            <a:gdLst/>
            <a:ahLst/>
            <a:cxnLst/>
            <a:rect r="r" b="b" t="t" l="l"/>
            <a:pathLst>
              <a:path h="1497929" w="1497929">
                <a:moveTo>
                  <a:pt x="0" y="0"/>
                </a:moveTo>
                <a:lnTo>
                  <a:pt x="1497929" y="0"/>
                </a:lnTo>
                <a:lnTo>
                  <a:pt x="1497929" y="1497929"/>
                </a:lnTo>
                <a:lnTo>
                  <a:pt x="0" y="1497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59618" y="7423167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5"/>
                </a:lnTo>
                <a:lnTo>
                  <a:pt x="0" y="1401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786872" y="1767257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3" y="0"/>
                </a:lnTo>
                <a:lnTo>
                  <a:pt x="1427083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997494" y="4692286"/>
            <a:ext cx="1429230" cy="1225565"/>
          </a:xfrm>
          <a:custGeom>
            <a:avLst/>
            <a:gdLst/>
            <a:ahLst/>
            <a:cxnLst/>
            <a:rect r="r" b="b" t="t" l="l"/>
            <a:pathLst>
              <a:path h="1225565" w="1429230">
                <a:moveTo>
                  <a:pt x="0" y="0"/>
                </a:moveTo>
                <a:lnTo>
                  <a:pt x="1429230" y="0"/>
                </a:lnTo>
                <a:lnTo>
                  <a:pt x="1429230" y="1225565"/>
                </a:lnTo>
                <a:lnTo>
                  <a:pt x="0" y="12255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888711" y="7832974"/>
            <a:ext cx="1776584" cy="679543"/>
          </a:xfrm>
          <a:custGeom>
            <a:avLst/>
            <a:gdLst/>
            <a:ahLst/>
            <a:cxnLst/>
            <a:rect r="r" b="b" t="t" l="l"/>
            <a:pathLst>
              <a:path h="679543" w="1776584">
                <a:moveTo>
                  <a:pt x="0" y="0"/>
                </a:moveTo>
                <a:lnTo>
                  <a:pt x="1776584" y="0"/>
                </a:lnTo>
                <a:lnTo>
                  <a:pt x="1776584" y="679544"/>
                </a:lnTo>
                <a:lnTo>
                  <a:pt x="0" y="679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82640" y="1725495"/>
            <a:ext cx="1428017" cy="1378036"/>
          </a:xfrm>
          <a:custGeom>
            <a:avLst/>
            <a:gdLst/>
            <a:ahLst/>
            <a:cxnLst/>
            <a:rect r="r" b="b" t="t" l="l"/>
            <a:pathLst>
              <a:path h="1378036" w="1428017">
                <a:moveTo>
                  <a:pt x="0" y="0"/>
                </a:moveTo>
                <a:lnTo>
                  <a:pt x="1428017" y="0"/>
                </a:lnTo>
                <a:lnTo>
                  <a:pt x="1428017" y="1378036"/>
                </a:lnTo>
                <a:lnTo>
                  <a:pt x="0" y="13780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11471" y="212309"/>
            <a:ext cx="16747829" cy="995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8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Lesson Prep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489911" y="7497965"/>
            <a:ext cx="3490391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The knowledge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489911" y="1924535"/>
            <a:ext cx="2630671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Vocabulary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736958" y="4668377"/>
            <a:ext cx="2630671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Big question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777003" y="1842075"/>
            <a:ext cx="4527985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Discussion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338176" y="4549682"/>
            <a:ext cx="4527985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Task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777003" y="7354185"/>
            <a:ext cx="4527985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Extension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736958" y="2550193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Keywords that children need to understand and use during the lesson.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806130" y="5354754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A central question that sparks curiosity and frames the lesson’s theme.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806130" y="8206084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Essential facts and concepts children need to know.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179645" y="8125121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Optional tasks to deepen or stretch learning beyond the core lesson.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169674" y="5097038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To assess learning and give children time to practise independently.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083298" y="2550193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An opportunity for children to practice the knowledge learnt.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0055" y="611028"/>
            <a:ext cx="1850474" cy="707806"/>
          </a:xfrm>
          <a:custGeom>
            <a:avLst/>
            <a:gdLst/>
            <a:ahLst/>
            <a:cxnLst/>
            <a:rect r="r" b="b" t="t" l="l"/>
            <a:pathLst>
              <a:path h="707806" w="1850474">
                <a:moveTo>
                  <a:pt x="0" y="0"/>
                </a:moveTo>
                <a:lnTo>
                  <a:pt x="1850475" y="0"/>
                </a:lnTo>
                <a:lnTo>
                  <a:pt x="1850475" y="707806"/>
                </a:lnTo>
                <a:lnTo>
                  <a:pt x="0" y="70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80060" y="6773457"/>
            <a:ext cx="6594042" cy="3041502"/>
          </a:xfrm>
          <a:custGeom>
            <a:avLst/>
            <a:gdLst/>
            <a:ahLst/>
            <a:cxnLst/>
            <a:rect r="r" b="b" t="t" l="l"/>
            <a:pathLst>
              <a:path h="3041502" w="6594042">
                <a:moveTo>
                  <a:pt x="0" y="0"/>
                </a:moveTo>
                <a:lnTo>
                  <a:pt x="6594042" y="0"/>
                </a:lnTo>
                <a:lnTo>
                  <a:pt x="6594042" y="3041502"/>
                </a:lnTo>
                <a:lnTo>
                  <a:pt x="0" y="30415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482221" y="6671598"/>
            <a:ext cx="4069075" cy="3143361"/>
          </a:xfrm>
          <a:custGeom>
            <a:avLst/>
            <a:gdLst/>
            <a:ahLst/>
            <a:cxnLst/>
            <a:rect r="r" b="b" t="t" l="l"/>
            <a:pathLst>
              <a:path h="3143361" w="4069075">
                <a:moveTo>
                  <a:pt x="0" y="0"/>
                </a:moveTo>
                <a:lnTo>
                  <a:pt x="4069075" y="0"/>
                </a:lnTo>
                <a:lnTo>
                  <a:pt x="4069075" y="3143361"/>
                </a:lnTo>
                <a:lnTo>
                  <a:pt x="0" y="31433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311157" y="4428740"/>
            <a:ext cx="3525890" cy="2344717"/>
          </a:xfrm>
          <a:custGeom>
            <a:avLst/>
            <a:gdLst/>
            <a:ahLst/>
            <a:cxnLst/>
            <a:rect r="r" b="b" t="t" l="l"/>
            <a:pathLst>
              <a:path h="2344717" w="3525890">
                <a:moveTo>
                  <a:pt x="0" y="0"/>
                </a:moveTo>
                <a:lnTo>
                  <a:pt x="3525890" y="0"/>
                </a:lnTo>
                <a:lnTo>
                  <a:pt x="3525890" y="2344717"/>
                </a:lnTo>
                <a:lnTo>
                  <a:pt x="0" y="23447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861106" y="4737197"/>
            <a:ext cx="3700914" cy="2137278"/>
          </a:xfrm>
          <a:custGeom>
            <a:avLst/>
            <a:gdLst/>
            <a:ahLst/>
            <a:cxnLst/>
            <a:rect r="r" b="b" t="t" l="l"/>
            <a:pathLst>
              <a:path h="2137278" w="3700914">
                <a:moveTo>
                  <a:pt x="0" y="0"/>
                </a:moveTo>
                <a:lnTo>
                  <a:pt x="3700914" y="0"/>
                </a:lnTo>
                <a:lnTo>
                  <a:pt x="3700914" y="2137278"/>
                </a:lnTo>
                <a:lnTo>
                  <a:pt x="0" y="21372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72091" y="6874475"/>
            <a:ext cx="3558347" cy="1708007"/>
          </a:xfrm>
          <a:custGeom>
            <a:avLst/>
            <a:gdLst/>
            <a:ahLst/>
            <a:cxnLst/>
            <a:rect r="r" b="b" t="t" l="l"/>
            <a:pathLst>
              <a:path h="1708007" w="3558347">
                <a:moveTo>
                  <a:pt x="0" y="0"/>
                </a:moveTo>
                <a:lnTo>
                  <a:pt x="3558348" y="0"/>
                </a:lnTo>
                <a:lnTo>
                  <a:pt x="3558348" y="1708006"/>
                </a:lnTo>
                <a:lnTo>
                  <a:pt x="0" y="17080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2665448" y="351637"/>
            <a:ext cx="6663252" cy="1354126"/>
            <a:chOff x="0" y="0"/>
            <a:chExt cx="1629857" cy="33116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29857" cy="331163"/>
            </a:xfrm>
            <a:custGeom>
              <a:avLst/>
              <a:gdLst/>
              <a:ahLst/>
              <a:cxnLst/>
              <a:rect r="r" b="b" t="t" l="l"/>
              <a:pathLst>
                <a:path h="331163" w="1629857">
                  <a:moveTo>
                    <a:pt x="1629857" y="27885"/>
                  </a:moveTo>
                  <a:lnTo>
                    <a:pt x="1629857" y="303278"/>
                  </a:lnTo>
                  <a:cubicBezTo>
                    <a:pt x="1629857" y="310674"/>
                    <a:pt x="1626919" y="317766"/>
                    <a:pt x="1621689" y="322996"/>
                  </a:cubicBezTo>
                  <a:cubicBezTo>
                    <a:pt x="1616460" y="328225"/>
                    <a:pt x="1609367" y="331163"/>
                    <a:pt x="1601972" y="331163"/>
                  </a:cubicBezTo>
                  <a:lnTo>
                    <a:pt x="27885" y="331163"/>
                  </a:lnTo>
                  <a:cubicBezTo>
                    <a:pt x="12485" y="331163"/>
                    <a:pt x="0" y="318679"/>
                    <a:pt x="0" y="303278"/>
                  </a:cubicBezTo>
                  <a:lnTo>
                    <a:pt x="0" y="27885"/>
                  </a:lnTo>
                  <a:cubicBezTo>
                    <a:pt x="0" y="12485"/>
                    <a:pt x="12485" y="0"/>
                    <a:pt x="27885" y="0"/>
                  </a:cubicBezTo>
                  <a:lnTo>
                    <a:pt x="1601972" y="0"/>
                  </a:lnTo>
                  <a:cubicBezTo>
                    <a:pt x="1617372" y="0"/>
                    <a:pt x="1629857" y="12485"/>
                    <a:pt x="1629857" y="27885"/>
                  </a:cubicBezTo>
                  <a:close/>
                </a:path>
              </a:pathLst>
            </a:custGeom>
            <a:solidFill>
              <a:srgbClr val="5294A2">
                <a:alpha val="75686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629857" cy="3692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2827373" y="458959"/>
            <a:ext cx="15768379" cy="89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Extension activity 3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10121" y="2280628"/>
            <a:ext cx="16867758" cy="1446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23"/>
              </a:lnSpc>
            </a:pPr>
            <a:r>
              <a:rPr lang="en-US" sz="4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DT activity:</a:t>
            </a: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The below ingredients are about to go off. What could we make with it to save throwing them away? Create instructions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358815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5"/>
                </a:lnTo>
                <a:lnTo>
                  <a:pt x="0" y="19281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08394" y="2902584"/>
            <a:ext cx="15654840" cy="4558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928353" indent="-464177" lvl="1">
              <a:lnSpc>
                <a:spcPts val="9244"/>
              </a:lnSpc>
              <a:buFont typeface="Arial"/>
              <a:buChar char="•"/>
            </a:pPr>
            <a:r>
              <a:rPr lang="en-US" sz="4299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I can explain why food waste is harmful to the environment. </a:t>
            </a:r>
          </a:p>
          <a:p>
            <a:pPr algn="just" marL="928353" indent="-464177" lvl="1">
              <a:lnSpc>
                <a:spcPts val="9244"/>
              </a:lnSpc>
              <a:buFont typeface="Arial"/>
              <a:buChar char="•"/>
            </a:pPr>
            <a:r>
              <a:rPr lang="en-US" sz="4299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I can explain different ways to reduce how much food we throw away.</a:t>
            </a:r>
          </a:p>
          <a:p>
            <a:pPr algn="just" marL="928353" indent="-464177" lvl="1">
              <a:lnSpc>
                <a:spcPts val="9244"/>
              </a:lnSpc>
              <a:buFont typeface="Arial"/>
              <a:buChar char="•"/>
            </a:pPr>
            <a:r>
              <a:rPr lang="en-US" sz="4299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I can create a shopping list for my family. 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028700" y="1028700"/>
            <a:ext cx="14253388" cy="1354126"/>
            <a:chOff x="0" y="0"/>
            <a:chExt cx="3486432" cy="3311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486433" cy="331163"/>
            </a:xfrm>
            <a:custGeom>
              <a:avLst/>
              <a:gdLst/>
              <a:ahLst/>
              <a:cxnLst/>
              <a:rect r="r" b="b" t="t" l="l"/>
              <a:pathLst>
                <a:path h="331163" w="3486433">
                  <a:moveTo>
                    <a:pt x="3486433" y="13036"/>
                  </a:moveTo>
                  <a:lnTo>
                    <a:pt x="3486433" y="318127"/>
                  </a:lnTo>
                  <a:cubicBezTo>
                    <a:pt x="3486433" y="325327"/>
                    <a:pt x="3480596" y="331163"/>
                    <a:pt x="3473397" y="331163"/>
                  </a:cubicBezTo>
                  <a:lnTo>
                    <a:pt x="13036" y="331163"/>
                  </a:lnTo>
                  <a:cubicBezTo>
                    <a:pt x="5836" y="331163"/>
                    <a:pt x="0" y="325327"/>
                    <a:pt x="0" y="318127"/>
                  </a:cubicBezTo>
                  <a:lnTo>
                    <a:pt x="0" y="13036"/>
                  </a:lnTo>
                  <a:cubicBezTo>
                    <a:pt x="0" y="5836"/>
                    <a:pt x="5836" y="0"/>
                    <a:pt x="13036" y="0"/>
                  </a:cubicBezTo>
                  <a:lnTo>
                    <a:pt x="3473397" y="0"/>
                  </a:lnTo>
                  <a:cubicBezTo>
                    <a:pt x="3480596" y="0"/>
                    <a:pt x="3486433" y="5836"/>
                    <a:pt x="3486433" y="13036"/>
                  </a:cubicBezTo>
                  <a:close/>
                </a:path>
              </a:pathLst>
            </a:custGeom>
            <a:solidFill>
              <a:srgbClr val="5294A2">
                <a:alpha val="75686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486432" cy="3692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503485" y="1364805"/>
            <a:ext cx="14708939" cy="7973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52"/>
              </a:lnSpc>
            </a:pPr>
            <a:r>
              <a:rPr lang="en-US" sz="4608" b="true">
                <a:solidFill>
                  <a:srgbClr val="31401C"/>
                </a:solidFill>
                <a:latin typeface="Lato Bold"/>
                <a:ea typeface="Lato Bold"/>
                <a:cs typeface="Lato Bold"/>
                <a:sym typeface="Lato Bold"/>
              </a:rPr>
              <a:t>LO: To explain how we can reduce our food waste.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4670659" y="8787908"/>
            <a:ext cx="1222857" cy="1070000"/>
          </a:xfrm>
          <a:custGeom>
            <a:avLst/>
            <a:gdLst/>
            <a:ahLst/>
            <a:cxnLst/>
            <a:rect r="r" b="b" t="t" l="l"/>
            <a:pathLst>
              <a:path h="1070000" w="1222857">
                <a:moveTo>
                  <a:pt x="0" y="0"/>
                </a:moveTo>
                <a:lnTo>
                  <a:pt x="1222857" y="0"/>
                </a:lnTo>
                <a:lnTo>
                  <a:pt x="1222857" y="1069999"/>
                </a:lnTo>
                <a:lnTo>
                  <a:pt x="0" y="1069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358815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5"/>
                </a:lnTo>
                <a:lnTo>
                  <a:pt x="0" y="1928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70659" y="8787908"/>
            <a:ext cx="1222857" cy="1070000"/>
          </a:xfrm>
          <a:custGeom>
            <a:avLst/>
            <a:gdLst/>
            <a:ahLst/>
            <a:cxnLst/>
            <a:rect r="r" b="b" t="t" l="l"/>
            <a:pathLst>
              <a:path h="1070000" w="1222857">
                <a:moveTo>
                  <a:pt x="0" y="0"/>
                </a:moveTo>
                <a:lnTo>
                  <a:pt x="1222857" y="0"/>
                </a:lnTo>
                <a:lnTo>
                  <a:pt x="1222857" y="1069999"/>
                </a:lnTo>
                <a:lnTo>
                  <a:pt x="0" y="10699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71770" y="1501601"/>
            <a:ext cx="2436113" cy="2861806"/>
          </a:xfrm>
          <a:custGeom>
            <a:avLst/>
            <a:gdLst/>
            <a:ahLst/>
            <a:cxnLst/>
            <a:rect r="r" b="b" t="t" l="l"/>
            <a:pathLst>
              <a:path h="2861806" w="2436113">
                <a:moveTo>
                  <a:pt x="0" y="0"/>
                </a:moveTo>
                <a:lnTo>
                  <a:pt x="2436112" y="0"/>
                </a:lnTo>
                <a:lnTo>
                  <a:pt x="2436112" y="2861807"/>
                </a:lnTo>
                <a:lnTo>
                  <a:pt x="0" y="28618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854272" y="5267325"/>
            <a:ext cx="2383430" cy="2383430"/>
          </a:xfrm>
          <a:custGeom>
            <a:avLst/>
            <a:gdLst/>
            <a:ahLst/>
            <a:cxnLst/>
            <a:rect r="r" b="b" t="t" l="l"/>
            <a:pathLst>
              <a:path h="2383430" w="2383430">
                <a:moveTo>
                  <a:pt x="0" y="0"/>
                </a:moveTo>
                <a:lnTo>
                  <a:pt x="2383430" y="0"/>
                </a:lnTo>
                <a:lnTo>
                  <a:pt x="2383430" y="2383430"/>
                </a:lnTo>
                <a:lnTo>
                  <a:pt x="0" y="23834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267844" y="1805288"/>
            <a:ext cx="1752312" cy="2558120"/>
          </a:xfrm>
          <a:custGeom>
            <a:avLst/>
            <a:gdLst/>
            <a:ahLst/>
            <a:cxnLst/>
            <a:rect r="r" b="b" t="t" l="l"/>
            <a:pathLst>
              <a:path h="2558120" w="1752312">
                <a:moveTo>
                  <a:pt x="0" y="0"/>
                </a:moveTo>
                <a:lnTo>
                  <a:pt x="1752312" y="0"/>
                </a:lnTo>
                <a:lnTo>
                  <a:pt x="1752312" y="2558120"/>
                </a:lnTo>
                <a:lnTo>
                  <a:pt x="0" y="25581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491283" y="5602838"/>
            <a:ext cx="2326625" cy="1945640"/>
          </a:xfrm>
          <a:custGeom>
            <a:avLst/>
            <a:gdLst/>
            <a:ahLst/>
            <a:cxnLst/>
            <a:rect r="r" b="b" t="t" l="l"/>
            <a:pathLst>
              <a:path h="1945640" w="2326625">
                <a:moveTo>
                  <a:pt x="0" y="0"/>
                </a:moveTo>
                <a:lnTo>
                  <a:pt x="2326625" y="0"/>
                </a:lnTo>
                <a:lnTo>
                  <a:pt x="2326625" y="1945640"/>
                </a:lnTo>
                <a:lnTo>
                  <a:pt x="0" y="19456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33713" y="5791620"/>
            <a:ext cx="3003504" cy="2057400"/>
          </a:xfrm>
          <a:custGeom>
            <a:avLst/>
            <a:gdLst/>
            <a:ahLst/>
            <a:cxnLst/>
            <a:rect r="r" b="b" t="t" l="l"/>
            <a:pathLst>
              <a:path h="2057400" w="3003504">
                <a:moveTo>
                  <a:pt x="0" y="0"/>
                </a:moveTo>
                <a:lnTo>
                  <a:pt x="3003504" y="0"/>
                </a:lnTo>
                <a:lnTo>
                  <a:pt x="300350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35943" y="1878222"/>
            <a:ext cx="2486857" cy="2412252"/>
          </a:xfrm>
          <a:custGeom>
            <a:avLst/>
            <a:gdLst/>
            <a:ahLst/>
            <a:cxnLst/>
            <a:rect r="r" b="b" t="t" l="l"/>
            <a:pathLst>
              <a:path h="2412252" w="2486857">
                <a:moveTo>
                  <a:pt x="0" y="0"/>
                </a:moveTo>
                <a:lnTo>
                  <a:pt x="2486858" y="0"/>
                </a:lnTo>
                <a:lnTo>
                  <a:pt x="2486858" y="2412252"/>
                </a:lnTo>
                <a:lnTo>
                  <a:pt x="0" y="24122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916845" y="7490016"/>
            <a:ext cx="1507629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mould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11471" y="60631"/>
            <a:ext cx="16747829" cy="995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8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Key Words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642435" y="4277683"/>
            <a:ext cx="2694781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food waste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198292" y="7781697"/>
            <a:ext cx="1482886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recipe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238970" y="4277683"/>
            <a:ext cx="2080803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compost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061833" y="7781697"/>
            <a:ext cx="4164335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  <a:spcBef>
                <a:spcPct val="0"/>
              </a:spcBef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natural resources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525526" y="4405715"/>
            <a:ext cx="1236948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  <a:spcBef>
                <a:spcPct val="0"/>
              </a:spcBef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store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205611" y="166542"/>
            <a:ext cx="1287439" cy="1242379"/>
          </a:xfrm>
          <a:custGeom>
            <a:avLst/>
            <a:gdLst/>
            <a:ahLst/>
            <a:cxnLst/>
            <a:rect r="r" b="b" t="t" l="l"/>
            <a:pathLst>
              <a:path h="1242379" w="1287439">
                <a:moveTo>
                  <a:pt x="0" y="0"/>
                </a:moveTo>
                <a:lnTo>
                  <a:pt x="1287439" y="0"/>
                </a:lnTo>
                <a:lnTo>
                  <a:pt x="1287439" y="1242378"/>
                </a:lnTo>
                <a:lnTo>
                  <a:pt x="0" y="12423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11471" y="212309"/>
            <a:ext cx="16747829" cy="995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8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Vocabulary task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365351" y="6403443"/>
            <a:ext cx="17438237" cy="1698649"/>
            <a:chOff x="0" y="0"/>
            <a:chExt cx="4265458" cy="4154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265459" cy="415419"/>
            </a:xfrm>
            <a:custGeom>
              <a:avLst/>
              <a:gdLst/>
              <a:ahLst/>
              <a:cxnLst/>
              <a:rect r="r" b="b" t="t" l="l"/>
              <a:pathLst>
                <a:path h="415419" w="4265459">
                  <a:moveTo>
                    <a:pt x="4265459" y="10655"/>
                  </a:moveTo>
                  <a:lnTo>
                    <a:pt x="4265459" y="404764"/>
                  </a:lnTo>
                  <a:cubicBezTo>
                    <a:pt x="4265459" y="407590"/>
                    <a:pt x="4264336" y="410300"/>
                    <a:pt x="4262338" y="412298"/>
                  </a:cubicBezTo>
                  <a:cubicBezTo>
                    <a:pt x="4260340" y="414297"/>
                    <a:pt x="4257629" y="415419"/>
                    <a:pt x="4254803" y="415419"/>
                  </a:cubicBezTo>
                  <a:lnTo>
                    <a:pt x="10655" y="415419"/>
                  </a:lnTo>
                  <a:cubicBezTo>
                    <a:pt x="7829" y="415419"/>
                    <a:pt x="5119" y="414297"/>
                    <a:pt x="3121" y="412298"/>
                  </a:cubicBezTo>
                  <a:cubicBezTo>
                    <a:pt x="1123" y="410300"/>
                    <a:pt x="0" y="407590"/>
                    <a:pt x="0" y="404764"/>
                  </a:cubicBezTo>
                  <a:lnTo>
                    <a:pt x="0" y="10655"/>
                  </a:lnTo>
                  <a:cubicBezTo>
                    <a:pt x="0" y="7829"/>
                    <a:pt x="1123" y="5119"/>
                    <a:pt x="3121" y="3121"/>
                  </a:cubicBezTo>
                  <a:cubicBezTo>
                    <a:pt x="5119" y="1123"/>
                    <a:pt x="7829" y="0"/>
                    <a:pt x="10655" y="0"/>
                  </a:cubicBezTo>
                  <a:lnTo>
                    <a:pt x="4254803" y="0"/>
                  </a:lnTo>
                  <a:cubicBezTo>
                    <a:pt x="4260688" y="0"/>
                    <a:pt x="4265459" y="4770"/>
                    <a:pt x="4265459" y="10655"/>
                  </a:cubicBezTo>
                  <a:close/>
                </a:path>
              </a:pathLst>
            </a:custGeom>
            <a:solidFill>
              <a:srgbClr val="5294A2">
                <a:alpha val="75686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265458" cy="4535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9850193" y="6486132"/>
            <a:ext cx="1190890" cy="713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4"/>
              </a:lnSpc>
            </a:pPr>
            <a:r>
              <a:rPr lang="en-US" sz="41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store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497907" y="6486132"/>
            <a:ext cx="2263666" cy="1411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58"/>
              </a:lnSpc>
            </a:pPr>
            <a:r>
              <a:rPr lang="en-US" sz="4041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food waste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11471" y="6486132"/>
            <a:ext cx="2433834" cy="1447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89"/>
              </a:lnSpc>
            </a:pPr>
            <a:r>
              <a:rPr lang="en-US" sz="41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natural resources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023046" y="6486132"/>
            <a:ext cx="3365121" cy="713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4"/>
              </a:lnSpc>
            </a:pPr>
            <a:r>
              <a:rPr lang="en-US" sz="41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compost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397692" y="6486132"/>
            <a:ext cx="2861733" cy="721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24"/>
              </a:lnSpc>
            </a:pPr>
            <a:r>
              <a:rPr lang="en-US" sz="4231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mould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628347" y="6467716"/>
            <a:ext cx="1823124" cy="713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4"/>
              </a:lnSpc>
            </a:pPr>
            <a:r>
              <a:rPr lang="en-US" sz="41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recipe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1816145"/>
            <a:ext cx="18061587" cy="9142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48587" indent="-374294" lvl="1">
              <a:lnSpc>
                <a:spcPts val="8286"/>
              </a:lnSpc>
              <a:buAutoNum type="arabicPeriod" startAt="1"/>
            </a:pPr>
            <a:r>
              <a:rPr lang="en-US" sz="34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                     2.                         3.                     4.                       5.                         6.                     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424919" y="97172"/>
            <a:ext cx="1429230" cy="1225565"/>
          </a:xfrm>
          <a:custGeom>
            <a:avLst/>
            <a:gdLst/>
            <a:ahLst/>
            <a:cxnLst/>
            <a:rect r="r" b="b" t="t" l="l"/>
            <a:pathLst>
              <a:path h="1225565" w="1429230">
                <a:moveTo>
                  <a:pt x="0" y="0"/>
                </a:moveTo>
                <a:lnTo>
                  <a:pt x="1429231" y="0"/>
                </a:lnTo>
                <a:lnTo>
                  <a:pt x="1429231" y="1225565"/>
                </a:lnTo>
                <a:lnTo>
                  <a:pt x="0" y="12255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24919" y="8870650"/>
            <a:ext cx="12270820" cy="648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0"/>
              </a:lnSpc>
            </a:pPr>
            <a:r>
              <a:rPr lang="en-US" b="true" sz="3735" u="sng">
                <a:solidFill>
                  <a:srgbClr val="31401C"/>
                </a:solidFill>
                <a:latin typeface="Lato Bold"/>
                <a:ea typeface="Lato Bold"/>
                <a:cs typeface="Lato Bold"/>
                <a:sym typeface="Lato Bold"/>
              </a:rPr>
              <a:t>Challenge</a:t>
            </a:r>
            <a:r>
              <a:rPr lang="en-US" sz="37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: Write a sentence using a new vocabulary word.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424919" y="2915861"/>
            <a:ext cx="1974085" cy="2319043"/>
          </a:xfrm>
          <a:custGeom>
            <a:avLst/>
            <a:gdLst/>
            <a:ahLst/>
            <a:cxnLst/>
            <a:rect r="r" b="b" t="t" l="l"/>
            <a:pathLst>
              <a:path h="2319043" w="1974085">
                <a:moveTo>
                  <a:pt x="0" y="0"/>
                </a:moveTo>
                <a:lnTo>
                  <a:pt x="1974085" y="0"/>
                </a:lnTo>
                <a:lnTo>
                  <a:pt x="1974085" y="2319043"/>
                </a:lnTo>
                <a:lnTo>
                  <a:pt x="0" y="23190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746331" y="2915861"/>
            <a:ext cx="1512969" cy="2208713"/>
          </a:xfrm>
          <a:custGeom>
            <a:avLst/>
            <a:gdLst/>
            <a:ahLst/>
            <a:cxnLst/>
            <a:rect r="r" b="b" t="t" l="l"/>
            <a:pathLst>
              <a:path h="2208713" w="1512969">
                <a:moveTo>
                  <a:pt x="0" y="0"/>
                </a:moveTo>
                <a:lnTo>
                  <a:pt x="1512969" y="0"/>
                </a:lnTo>
                <a:lnTo>
                  <a:pt x="1512969" y="2208713"/>
                </a:lnTo>
                <a:lnTo>
                  <a:pt x="0" y="22087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6738201" y="2915861"/>
            <a:ext cx="1722562" cy="1670885"/>
          </a:xfrm>
          <a:custGeom>
            <a:avLst/>
            <a:gdLst/>
            <a:ahLst/>
            <a:cxnLst/>
            <a:rect r="r" b="b" t="t" l="l"/>
            <a:pathLst>
              <a:path h="1670885" w="1722562">
                <a:moveTo>
                  <a:pt x="0" y="0"/>
                </a:moveTo>
                <a:lnTo>
                  <a:pt x="1722562" y="0"/>
                </a:lnTo>
                <a:lnTo>
                  <a:pt x="1722562" y="1670885"/>
                </a:lnTo>
                <a:lnTo>
                  <a:pt x="0" y="16708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867976" y="3089800"/>
            <a:ext cx="1709522" cy="1709522"/>
          </a:xfrm>
          <a:custGeom>
            <a:avLst/>
            <a:gdLst/>
            <a:ahLst/>
            <a:cxnLst/>
            <a:rect r="r" b="b" t="t" l="l"/>
            <a:pathLst>
              <a:path h="1709522" w="1709522">
                <a:moveTo>
                  <a:pt x="0" y="0"/>
                </a:moveTo>
                <a:lnTo>
                  <a:pt x="1709522" y="0"/>
                </a:lnTo>
                <a:lnTo>
                  <a:pt x="1709522" y="1709522"/>
                </a:lnTo>
                <a:lnTo>
                  <a:pt x="0" y="17095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2292114" y="2971741"/>
            <a:ext cx="2326625" cy="1945640"/>
          </a:xfrm>
          <a:custGeom>
            <a:avLst/>
            <a:gdLst/>
            <a:ahLst/>
            <a:cxnLst/>
            <a:rect r="r" b="b" t="t" l="l"/>
            <a:pathLst>
              <a:path h="1945640" w="2326625">
                <a:moveTo>
                  <a:pt x="0" y="0"/>
                </a:moveTo>
                <a:lnTo>
                  <a:pt x="2326625" y="0"/>
                </a:lnTo>
                <a:lnTo>
                  <a:pt x="2326625" y="1945640"/>
                </a:lnTo>
                <a:lnTo>
                  <a:pt x="0" y="19456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3192106" y="2845577"/>
            <a:ext cx="2541853" cy="1741170"/>
          </a:xfrm>
          <a:custGeom>
            <a:avLst/>
            <a:gdLst/>
            <a:ahLst/>
            <a:cxnLst/>
            <a:rect r="r" b="b" t="t" l="l"/>
            <a:pathLst>
              <a:path h="1741170" w="2541853">
                <a:moveTo>
                  <a:pt x="0" y="0"/>
                </a:moveTo>
                <a:lnTo>
                  <a:pt x="2541854" y="0"/>
                </a:lnTo>
                <a:lnTo>
                  <a:pt x="2541854" y="1741169"/>
                </a:lnTo>
                <a:lnTo>
                  <a:pt x="0" y="17411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07117" y="4126057"/>
            <a:ext cx="8848165" cy="5961451"/>
          </a:xfrm>
          <a:custGeom>
            <a:avLst/>
            <a:gdLst/>
            <a:ahLst/>
            <a:cxnLst/>
            <a:rect r="r" b="b" t="t" l="l"/>
            <a:pathLst>
              <a:path h="5961451" w="8848165">
                <a:moveTo>
                  <a:pt x="0" y="0"/>
                </a:moveTo>
                <a:lnTo>
                  <a:pt x="8848166" y="0"/>
                </a:lnTo>
                <a:lnTo>
                  <a:pt x="8848166" y="5961451"/>
                </a:lnTo>
                <a:lnTo>
                  <a:pt x="0" y="59614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701340" y="4210755"/>
            <a:ext cx="4107886" cy="6076245"/>
            <a:chOff x="0" y="0"/>
            <a:chExt cx="5477181" cy="8101660"/>
          </a:xfrm>
        </p:grpSpPr>
        <p:sp>
          <p:nvSpPr>
            <p:cNvPr name="Freeform 4" id="4"/>
            <p:cNvSpPr/>
            <p:nvPr/>
          </p:nvSpPr>
          <p:spPr>
            <a:xfrm flipH="true" flipV="false" rot="0">
              <a:off x="0" y="1176488"/>
              <a:ext cx="5477181" cy="6925171"/>
            </a:xfrm>
            <a:custGeom>
              <a:avLst/>
              <a:gdLst/>
              <a:ahLst/>
              <a:cxnLst/>
              <a:rect r="r" b="b" t="t" l="l"/>
              <a:pathLst>
                <a:path h="6925171" w="5477181">
                  <a:moveTo>
                    <a:pt x="5477181" y="0"/>
                  </a:moveTo>
                  <a:lnTo>
                    <a:pt x="0" y="0"/>
                  </a:lnTo>
                  <a:lnTo>
                    <a:pt x="0" y="6925172"/>
                  </a:lnTo>
                  <a:lnTo>
                    <a:pt x="5477181" y="6925172"/>
                  </a:lnTo>
                  <a:lnTo>
                    <a:pt x="5477181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true" flipV="false" rot="0">
              <a:off x="1315037" y="2965007"/>
              <a:ext cx="1998145" cy="1405968"/>
            </a:xfrm>
            <a:custGeom>
              <a:avLst/>
              <a:gdLst/>
              <a:ahLst/>
              <a:cxnLst/>
              <a:rect r="r" b="b" t="t" l="l"/>
              <a:pathLst>
                <a:path h="1405968" w="1998145">
                  <a:moveTo>
                    <a:pt x="1998145" y="0"/>
                  </a:moveTo>
                  <a:lnTo>
                    <a:pt x="0" y="0"/>
                  </a:lnTo>
                  <a:lnTo>
                    <a:pt x="0" y="1405968"/>
                  </a:lnTo>
                  <a:lnTo>
                    <a:pt x="1998145" y="1405968"/>
                  </a:lnTo>
                  <a:lnTo>
                    <a:pt x="1998145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true" flipV="false" rot="-140674">
              <a:off x="55353" y="85878"/>
              <a:ext cx="4255646" cy="2793251"/>
            </a:xfrm>
            <a:custGeom>
              <a:avLst/>
              <a:gdLst/>
              <a:ahLst/>
              <a:cxnLst/>
              <a:rect r="r" b="b" t="t" l="l"/>
              <a:pathLst>
                <a:path h="2793251" w="4255646">
                  <a:moveTo>
                    <a:pt x="4255646" y="0"/>
                  </a:moveTo>
                  <a:lnTo>
                    <a:pt x="0" y="0"/>
                  </a:lnTo>
                  <a:lnTo>
                    <a:pt x="0" y="2793251"/>
                  </a:lnTo>
                  <a:lnTo>
                    <a:pt x="4255646" y="2793251"/>
                  </a:lnTo>
                  <a:lnTo>
                    <a:pt x="4255646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1672902" y="333504"/>
            <a:ext cx="6328942" cy="4809996"/>
          </a:xfrm>
          <a:custGeom>
            <a:avLst/>
            <a:gdLst/>
            <a:ahLst/>
            <a:cxnLst/>
            <a:rect r="r" b="b" t="t" l="l"/>
            <a:pathLst>
              <a:path h="4809996" w="6328942">
                <a:moveTo>
                  <a:pt x="0" y="0"/>
                </a:moveTo>
                <a:lnTo>
                  <a:pt x="6328942" y="0"/>
                </a:lnTo>
                <a:lnTo>
                  <a:pt x="6328942" y="4809996"/>
                </a:lnTo>
                <a:lnTo>
                  <a:pt x="0" y="4809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2454833" y="1274747"/>
            <a:ext cx="4804901" cy="1872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1"/>
              </a:lnSpc>
              <a:spcBef>
                <a:spcPct val="0"/>
              </a:spcBef>
            </a:pPr>
            <a:r>
              <a:rPr lang="en-US" sz="354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Oh Nancy, that is food waste! Let me teach you what you can do!</a:t>
            </a:r>
          </a:p>
        </p:txBody>
      </p:sp>
      <p:sp>
        <p:nvSpPr>
          <p:cNvPr name="Freeform 9" id="9"/>
          <p:cNvSpPr/>
          <p:nvPr/>
        </p:nvSpPr>
        <p:spPr>
          <a:xfrm flipH="true" flipV="false" rot="0">
            <a:off x="323943" y="361913"/>
            <a:ext cx="6658866" cy="5060738"/>
          </a:xfrm>
          <a:custGeom>
            <a:avLst/>
            <a:gdLst/>
            <a:ahLst/>
            <a:cxnLst/>
            <a:rect r="r" b="b" t="t" l="l"/>
            <a:pathLst>
              <a:path h="5060738" w="6658866">
                <a:moveTo>
                  <a:pt x="6658866" y="0"/>
                </a:moveTo>
                <a:lnTo>
                  <a:pt x="0" y="0"/>
                </a:lnTo>
                <a:lnTo>
                  <a:pt x="0" y="5060738"/>
                </a:lnTo>
                <a:lnTo>
                  <a:pt x="6658866" y="5060738"/>
                </a:lnTo>
                <a:lnTo>
                  <a:pt x="665886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250925" y="1486837"/>
            <a:ext cx="4804901" cy="2500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1"/>
              </a:lnSpc>
              <a:spcBef>
                <a:spcPct val="0"/>
              </a:spcBef>
            </a:pPr>
            <a:r>
              <a:rPr lang="en-US" sz="354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Hi Ned, I have so much food going mouldy in my fridge. I need to keep throwing it away!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36723" y="3920515"/>
            <a:ext cx="3663577" cy="4632109"/>
          </a:xfrm>
          <a:custGeom>
            <a:avLst/>
            <a:gdLst/>
            <a:ahLst/>
            <a:cxnLst/>
            <a:rect r="r" b="b" t="t" l="l"/>
            <a:pathLst>
              <a:path h="4632109" w="3663577">
                <a:moveTo>
                  <a:pt x="0" y="0"/>
                </a:moveTo>
                <a:lnTo>
                  <a:pt x="3663577" y="0"/>
                </a:lnTo>
                <a:lnTo>
                  <a:pt x="3663577" y="4632109"/>
                </a:lnTo>
                <a:lnTo>
                  <a:pt x="0" y="46321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668511" y="4618927"/>
            <a:ext cx="1336519" cy="940424"/>
          </a:xfrm>
          <a:custGeom>
            <a:avLst/>
            <a:gdLst/>
            <a:ahLst/>
            <a:cxnLst/>
            <a:rect r="r" b="b" t="t" l="l"/>
            <a:pathLst>
              <a:path h="940424" w="1336519">
                <a:moveTo>
                  <a:pt x="0" y="0"/>
                </a:moveTo>
                <a:lnTo>
                  <a:pt x="1336520" y="0"/>
                </a:lnTo>
                <a:lnTo>
                  <a:pt x="1336520" y="940423"/>
                </a:lnTo>
                <a:lnTo>
                  <a:pt x="0" y="9404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40674">
            <a:off x="1616758" y="3037534"/>
            <a:ext cx="2846516" cy="1868350"/>
          </a:xfrm>
          <a:custGeom>
            <a:avLst/>
            <a:gdLst/>
            <a:ahLst/>
            <a:cxnLst/>
            <a:rect r="r" b="b" t="t" l="l"/>
            <a:pathLst>
              <a:path h="1868350" w="2846516">
                <a:moveTo>
                  <a:pt x="0" y="0"/>
                </a:moveTo>
                <a:lnTo>
                  <a:pt x="2846517" y="0"/>
                </a:lnTo>
                <a:lnTo>
                  <a:pt x="2846517" y="1868350"/>
                </a:lnTo>
                <a:lnTo>
                  <a:pt x="0" y="18683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683305" y="2339349"/>
            <a:ext cx="6825838" cy="4530650"/>
          </a:xfrm>
          <a:custGeom>
            <a:avLst/>
            <a:gdLst/>
            <a:ahLst/>
            <a:cxnLst/>
            <a:rect r="r" b="b" t="t" l="l"/>
            <a:pathLst>
              <a:path h="4530650" w="6825838">
                <a:moveTo>
                  <a:pt x="0" y="0"/>
                </a:moveTo>
                <a:lnTo>
                  <a:pt x="6825839" y="0"/>
                </a:lnTo>
                <a:lnTo>
                  <a:pt x="6825839" y="4530650"/>
                </a:lnTo>
                <a:lnTo>
                  <a:pt x="0" y="45306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017306" y="256052"/>
            <a:ext cx="4284810" cy="1354126"/>
            <a:chOff x="0" y="0"/>
            <a:chExt cx="1048081" cy="33116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048081" cy="331163"/>
            </a:xfrm>
            <a:custGeom>
              <a:avLst/>
              <a:gdLst/>
              <a:ahLst/>
              <a:cxnLst/>
              <a:rect r="r" b="b" t="t" l="l"/>
              <a:pathLst>
                <a:path h="331163" w="1048081">
                  <a:moveTo>
                    <a:pt x="1048081" y="43364"/>
                  </a:moveTo>
                  <a:lnTo>
                    <a:pt x="1048081" y="287799"/>
                  </a:lnTo>
                  <a:cubicBezTo>
                    <a:pt x="1048081" y="311749"/>
                    <a:pt x="1028666" y="331163"/>
                    <a:pt x="1004717" y="331163"/>
                  </a:cubicBezTo>
                  <a:lnTo>
                    <a:pt x="43364" y="331163"/>
                  </a:lnTo>
                  <a:cubicBezTo>
                    <a:pt x="19415" y="331163"/>
                    <a:pt x="0" y="311749"/>
                    <a:pt x="0" y="287799"/>
                  </a:cubicBezTo>
                  <a:lnTo>
                    <a:pt x="0" y="43364"/>
                  </a:lnTo>
                  <a:cubicBezTo>
                    <a:pt x="0" y="19415"/>
                    <a:pt x="19415" y="0"/>
                    <a:pt x="43364" y="0"/>
                  </a:cubicBezTo>
                  <a:lnTo>
                    <a:pt x="1004717" y="0"/>
                  </a:lnTo>
                  <a:cubicBezTo>
                    <a:pt x="1028666" y="0"/>
                    <a:pt x="1048081" y="19415"/>
                    <a:pt x="1048081" y="43364"/>
                  </a:cubicBezTo>
                  <a:close/>
                </a:path>
              </a:pathLst>
            </a:custGeom>
            <a:solidFill>
              <a:srgbClr val="5294A2">
                <a:alpha val="75686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048081" cy="3692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2397681" y="503092"/>
            <a:ext cx="15768379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Food waste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153377" y="2474372"/>
            <a:ext cx="5128494" cy="4165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Food waste is when good food is thrown away instead of being eaten.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70659" y="8787908"/>
            <a:ext cx="1222857" cy="1070000"/>
          </a:xfrm>
          <a:custGeom>
            <a:avLst/>
            <a:gdLst/>
            <a:ahLst/>
            <a:cxnLst/>
            <a:rect r="r" b="b" t="t" l="l"/>
            <a:pathLst>
              <a:path h="1070000" w="1222857">
                <a:moveTo>
                  <a:pt x="0" y="0"/>
                </a:moveTo>
                <a:lnTo>
                  <a:pt x="1222857" y="0"/>
                </a:lnTo>
                <a:lnTo>
                  <a:pt x="1222857" y="1069999"/>
                </a:lnTo>
                <a:lnTo>
                  <a:pt x="0" y="10699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2690084" y="2222685"/>
            <a:ext cx="3088013" cy="4259328"/>
            <a:chOff x="0" y="0"/>
            <a:chExt cx="4117350" cy="567910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17350" cy="5679104"/>
            </a:xfrm>
            <a:custGeom>
              <a:avLst/>
              <a:gdLst/>
              <a:ahLst/>
              <a:cxnLst/>
              <a:rect r="r" b="b" t="t" l="l"/>
              <a:pathLst>
                <a:path h="5679104" w="4117350">
                  <a:moveTo>
                    <a:pt x="0" y="0"/>
                  </a:moveTo>
                  <a:lnTo>
                    <a:pt x="4117350" y="0"/>
                  </a:lnTo>
                  <a:lnTo>
                    <a:pt x="4117350" y="5679104"/>
                  </a:lnTo>
                  <a:lnTo>
                    <a:pt x="0" y="5679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2352274" y="3171714"/>
              <a:ext cx="938558" cy="625314"/>
            </a:xfrm>
            <a:custGeom>
              <a:avLst/>
              <a:gdLst/>
              <a:ahLst/>
              <a:cxnLst/>
              <a:rect r="r" b="b" t="t" l="l"/>
              <a:pathLst>
                <a:path h="625314" w="938558">
                  <a:moveTo>
                    <a:pt x="0" y="0"/>
                  </a:moveTo>
                  <a:lnTo>
                    <a:pt x="938559" y="0"/>
                  </a:lnTo>
                  <a:lnTo>
                    <a:pt x="938559" y="625315"/>
                  </a:lnTo>
                  <a:lnTo>
                    <a:pt x="0" y="625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2441781" y="3366603"/>
              <a:ext cx="759545" cy="3296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84"/>
                </a:lnSpc>
                <a:spcBef>
                  <a:spcPct val="0"/>
                </a:spcBef>
              </a:pPr>
              <a:r>
                <a:rPr lang="en-US" b="true" sz="1488">
                  <a:solidFill>
                    <a:srgbClr val="000000"/>
                  </a:solidFill>
                  <a:latin typeface="Lato Bold"/>
                  <a:ea typeface="Lato Bold"/>
                  <a:cs typeface="Lato Bold"/>
                  <a:sym typeface="Lato Bold"/>
                </a:rPr>
                <a:t>Greeg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1987399" y="3375299"/>
            <a:ext cx="1289520" cy="2410318"/>
          </a:xfrm>
          <a:custGeom>
            <a:avLst/>
            <a:gdLst/>
            <a:ahLst/>
            <a:cxnLst/>
            <a:rect r="r" b="b" t="t" l="l"/>
            <a:pathLst>
              <a:path h="2410318" w="1289520">
                <a:moveTo>
                  <a:pt x="0" y="0"/>
                </a:moveTo>
                <a:lnTo>
                  <a:pt x="1289520" y="0"/>
                </a:lnTo>
                <a:lnTo>
                  <a:pt x="1289520" y="2410318"/>
                </a:lnTo>
                <a:lnTo>
                  <a:pt x="0" y="24103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991861" y="2222685"/>
            <a:ext cx="3353897" cy="2515423"/>
          </a:xfrm>
          <a:custGeom>
            <a:avLst/>
            <a:gdLst/>
            <a:ahLst/>
            <a:cxnLst/>
            <a:rect r="r" b="b" t="t" l="l"/>
            <a:pathLst>
              <a:path h="2515423" w="3353897">
                <a:moveTo>
                  <a:pt x="0" y="0"/>
                </a:moveTo>
                <a:lnTo>
                  <a:pt x="3353897" y="0"/>
                </a:lnTo>
                <a:lnTo>
                  <a:pt x="3353897" y="2515423"/>
                </a:lnTo>
                <a:lnTo>
                  <a:pt x="0" y="25154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478614" y="4114920"/>
            <a:ext cx="2458340" cy="2414066"/>
          </a:xfrm>
          <a:custGeom>
            <a:avLst/>
            <a:gdLst/>
            <a:ahLst/>
            <a:cxnLst/>
            <a:rect r="r" b="b" t="t" l="l"/>
            <a:pathLst>
              <a:path h="2414066" w="2458340">
                <a:moveTo>
                  <a:pt x="0" y="0"/>
                </a:moveTo>
                <a:lnTo>
                  <a:pt x="2458341" y="0"/>
                </a:lnTo>
                <a:lnTo>
                  <a:pt x="2458341" y="2414066"/>
                </a:lnTo>
                <a:lnTo>
                  <a:pt x="0" y="24140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1745" t="0" r="-25645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586119" y="2222685"/>
            <a:ext cx="2300277" cy="2176637"/>
          </a:xfrm>
          <a:custGeom>
            <a:avLst/>
            <a:gdLst/>
            <a:ahLst/>
            <a:cxnLst/>
            <a:rect r="r" b="b" t="t" l="l"/>
            <a:pathLst>
              <a:path h="2176637" w="2300277">
                <a:moveTo>
                  <a:pt x="0" y="0"/>
                </a:moveTo>
                <a:lnTo>
                  <a:pt x="2300277" y="0"/>
                </a:lnTo>
                <a:lnTo>
                  <a:pt x="2300277" y="2176638"/>
                </a:lnTo>
                <a:lnTo>
                  <a:pt x="0" y="21766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386801" y="6604915"/>
            <a:ext cx="4261409" cy="1384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It might go off and we can’t eat it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751280" y="6654895"/>
            <a:ext cx="4644774" cy="1384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might take more than we need!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2017306" y="256052"/>
            <a:ext cx="14253388" cy="1354126"/>
            <a:chOff x="0" y="0"/>
            <a:chExt cx="3486432" cy="33116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486433" cy="331163"/>
            </a:xfrm>
            <a:custGeom>
              <a:avLst/>
              <a:gdLst/>
              <a:ahLst/>
              <a:cxnLst/>
              <a:rect r="r" b="b" t="t" l="l"/>
              <a:pathLst>
                <a:path h="331163" w="3486433">
                  <a:moveTo>
                    <a:pt x="3486433" y="13036"/>
                  </a:moveTo>
                  <a:lnTo>
                    <a:pt x="3486433" y="318127"/>
                  </a:lnTo>
                  <a:cubicBezTo>
                    <a:pt x="3486433" y="325327"/>
                    <a:pt x="3480596" y="331163"/>
                    <a:pt x="3473397" y="331163"/>
                  </a:cubicBezTo>
                  <a:lnTo>
                    <a:pt x="13036" y="331163"/>
                  </a:lnTo>
                  <a:cubicBezTo>
                    <a:pt x="5836" y="331163"/>
                    <a:pt x="0" y="325327"/>
                    <a:pt x="0" y="318127"/>
                  </a:cubicBezTo>
                  <a:lnTo>
                    <a:pt x="0" y="13036"/>
                  </a:lnTo>
                  <a:cubicBezTo>
                    <a:pt x="0" y="5836"/>
                    <a:pt x="5836" y="0"/>
                    <a:pt x="13036" y="0"/>
                  </a:cubicBezTo>
                  <a:lnTo>
                    <a:pt x="3473397" y="0"/>
                  </a:lnTo>
                  <a:cubicBezTo>
                    <a:pt x="3480596" y="0"/>
                    <a:pt x="3486433" y="5836"/>
                    <a:pt x="3486433" y="13036"/>
                  </a:cubicBezTo>
                  <a:close/>
                </a:path>
              </a:pathLst>
            </a:custGeom>
            <a:solidFill>
              <a:srgbClr val="5294A2">
                <a:alpha val="75686"/>
              </a:srgbClr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3486432" cy="3692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2314998" y="488716"/>
            <a:ext cx="11142795" cy="838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1"/>
              </a:lnSpc>
            </a:pPr>
            <a:r>
              <a:rPr lang="en-US" sz="4858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People might throw food away because...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392213" y="7385145"/>
            <a:ext cx="1844450" cy="2805525"/>
            <a:chOff x="0" y="0"/>
            <a:chExt cx="2459267" cy="37407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631283"/>
              <a:ext cx="2459267" cy="3109418"/>
            </a:xfrm>
            <a:custGeom>
              <a:avLst/>
              <a:gdLst/>
              <a:ahLst/>
              <a:cxnLst/>
              <a:rect r="r" b="b" t="t" l="l"/>
              <a:pathLst>
                <a:path h="3109418" w="2459267">
                  <a:moveTo>
                    <a:pt x="0" y="0"/>
                  </a:moveTo>
                  <a:lnTo>
                    <a:pt x="2459267" y="0"/>
                  </a:lnTo>
                  <a:lnTo>
                    <a:pt x="2459267" y="3109417"/>
                  </a:lnTo>
                  <a:lnTo>
                    <a:pt x="0" y="3109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229633" y="1100109"/>
              <a:ext cx="897172" cy="631283"/>
            </a:xfrm>
            <a:custGeom>
              <a:avLst/>
              <a:gdLst/>
              <a:ahLst/>
              <a:cxnLst/>
              <a:rect r="r" b="b" t="t" l="l"/>
              <a:pathLst>
                <a:path h="631283" w="897172">
                  <a:moveTo>
                    <a:pt x="0" y="0"/>
                  </a:moveTo>
                  <a:lnTo>
                    <a:pt x="897172" y="0"/>
                  </a:lnTo>
                  <a:lnTo>
                    <a:pt x="897172" y="631282"/>
                  </a:lnTo>
                  <a:lnTo>
                    <a:pt x="0" y="631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40674">
              <a:off x="523618" y="38559"/>
              <a:ext cx="1910795" cy="1254176"/>
            </a:xfrm>
            <a:custGeom>
              <a:avLst/>
              <a:gdLst/>
              <a:ahLst/>
              <a:cxnLst/>
              <a:rect r="r" b="b" t="t" l="l"/>
              <a:pathLst>
                <a:path h="1254176" w="1910795">
                  <a:moveTo>
                    <a:pt x="0" y="0"/>
                  </a:moveTo>
                  <a:lnTo>
                    <a:pt x="1910795" y="0"/>
                  </a:lnTo>
                  <a:lnTo>
                    <a:pt x="1910795" y="1254177"/>
                  </a:lnTo>
                  <a:lnTo>
                    <a:pt x="0" y="1254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70659" y="8787908"/>
            <a:ext cx="1222857" cy="1070000"/>
          </a:xfrm>
          <a:custGeom>
            <a:avLst/>
            <a:gdLst/>
            <a:ahLst/>
            <a:cxnLst/>
            <a:rect r="r" b="b" t="t" l="l"/>
            <a:pathLst>
              <a:path h="1070000" w="1222857">
                <a:moveTo>
                  <a:pt x="0" y="0"/>
                </a:moveTo>
                <a:lnTo>
                  <a:pt x="1222857" y="0"/>
                </a:lnTo>
                <a:lnTo>
                  <a:pt x="1222857" y="1069999"/>
                </a:lnTo>
                <a:lnTo>
                  <a:pt x="0" y="10699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724015" y="2222685"/>
            <a:ext cx="3156082" cy="4353216"/>
            <a:chOff x="0" y="0"/>
            <a:chExt cx="4208109" cy="580428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208109" cy="5804288"/>
            </a:xfrm>
            <a:custGeom>
              <a:avLst/>
              <a:gdLst/>
              <a:ahLst/>
              <a:cxnLst/>
              <a:rect r="r" b="b" t="t" l="l"/>
              <a:pathLst>
                <a:path h="5804288" w="4208109">
                  <a:moveTo>
                    <a:pt x="0" y="0"/>
                  </a:moveTo>
                  <a:lnTo>
                    <a:pt x="4208109" y="0"/>
                  </a:lnTo>
                  <a:lnTo>
                    <a:pt x="4208109" y="5804288"/>
                  </a:lnTo>
                  <a:lnTo>
                    <a:pt x="0" y="5804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2404125" y="3241628"/>
              <a:ext cx="959247" cy="639098"/>
            </a:xfrm>
            <a:custGeom>
              <a:avLst/>
              <a:gdLst/>
              <a:ahLst/>
              <a:cxnLst/>
              <a:rect r="r" b="b" t="t" l="l"/>
              <a:pathLst>
                <a:path h="639098" w="959247">
                  <a:moveTo>
                    <a:pt x="0" y="0"/>
                  </a:moveTo>
                  <a:lnTo>
                    <a:pt x="959247" y="0"/>
                  </a:lnTo>
                  <a:lnTo>
                    <a:pt x="959247" y="639098"/>
                  </a:lnTo>
                  <a:lnTo>
                    <a:pt x="0" y="6390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2495605" y="3441443"/>
              <a:ext cx="776288" cy="3363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29"/>
                </a:lnSpc>
                <a:spcBef>
                  <a:spcPct val="0"/>
                </a:spcBef>
              </a:pPr>
              <a:r>
                <a:rPr lang="en-US" b="true" sz="1521">
                  <a:solidFill>
                    <a:srgbClr val="000000"/>
                  </a:solidFill>
                  <a:latin typeface="Lato Bold"/>
                  <a:ea typeface="Lato Bold"/>
                  <a:cs typeface="Lato Bold"/>
                  <a:sym typeface="Lato Bold"/>
                </a:rPr>
                <a:t>Greeg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1005842" y="3400706"/>
            <a:ext cx="1317945" cy="2463449"/>
          </a:xfrm>
          <a:custGeom>
            <a:avLst/>
            <a:gdLst/>
            <a:ahLst/>
            <a:cxnLst/>
            <a:rect r="r" b="b" t="t" l="l"/>
            <a:pathLst>
              <a:path h="2463449" w="1317945">
                <a:moveTo>
                  <a:pt x="0" y="0"/>
                </a:moveTo>
                <a:lnTo>
                  <a:pt x="1317945" y="0"/>
                </a:lnTo>
                <a:lnTo>
                  <a:pt x="1317945" y="2463448"/>
                </a:lnTo>
                <a:lnTo>
                  <a:pt x="0" y="24634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991861" y="2222685"/>
            <a:ext cx="3427827" cy="2570870"/>
          </a:xfrm>
          <a:custGeom>
            <a:avLst/>
            <a:gdLst/>
            <a:ahLst/>
            <a:cxnLst/>
            <a:rect r="r" b="b" t="t" l="l"/>
            <a:pathLst>
              <a:path h="2570870" w="3427827">
                <a:moveTo>
                  <a:pt x="0" y="0"/>
                </a:moveTo>
                <a:lnTo>
                  <a:pt x="3427827" y="0"/>
                </a:lnTo>
                <a:lnTo>
                  <a:pt x="3427827" y="2570870"/>
                </a:lnTo>
                <a:lnTo>
                  <a:pt x="0" y="25708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511387" y="4156631"/>
            <a:ext cx="2512529" cy="2467279"/>
          </a:xfrm>
          <a:custGeom>
            <a:avLst/>
            <a:gdLst/>
            <a:ahLst/>
            <a:cxnLst/>
            <a:rect r="r" b="b" t="t" l="l"/>
            <a:pathLst>
              <a:path h="2467279" w="2512529">
                <a:moveTo>
                  <a:pt x="0" y="0"/>
                </a:moveTo>
                <a:lnTo>
                  <a:pt x="2512529" y="0"/>
                </a:lnTo>
                <a:lnTo>
                  <a:pt x="2512529" y="2467279"/>
                </a:lnTo>
                <a:lnTo>
                  <a:pt x="0" y="24672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1745" t="0" r="-25645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643304" y="2222685"/>
            <a:ext cx="2350982" cy="2224617"/>
          </a:xfrm>
          <a:custGeom>
            <a:avLst/>
            <a:gdLst/>
            <a:ahLst/>
            <a:cxnLst/>
            <a:rect r="r" b="b" t="t" l="l"/>
            <a:pathLst>
              <a:path h="2224617" w="2350982">
                <a:moveTo>
                  <a:pt x="0" y="0"/>
                </a:moveTo>
                <a:lnTo>
                  <a:pt x="2350982" y="0"/>
                </a:lnTo>
                <a:lnTo>
                  <a:pt x="2350982" y="2224617"/>
                </a:lnTo>
                <a:lnTo>
                  <a:pt x="0" y="22246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315159" y="7090635"/>
            <a:ext cx="17438237" cy="1229130"/>
            <a:chOff x="0" y="0"/>
            <a:chExt cx="4265458" cy="30059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265459" cy="300595"/>
            </a:xfrm>
            <a:custGeom>
              <a:avLst/>
              <a:gdLst/>
              <a:ahLst/>
              <a:cxnLst/>
              <a:rect r="r" b="b" t="t" l="l"/>
              <a:pathLst>
                <a:path h="300595" w="4265459">
                  <a:moveTo>
                    <a:pt x="4265459" y="10655"/>
                  </a:moveTo>
                  <a:lnTo>
                    <a:pt x="4265459" y="289939"/>
                  </a:lnTo>
                  <a:cubicBezTo>
                    <a:pt x="4265459" y="292765"/>
                    <a:pt x="4264336" y="295475"/>
                    <a:pt x="4262338" y="297474"/>
                  </a:cubicBezTo>
                  <a:cubicBezTo>
                    <a:pt x="4260340" y="299472"/>
                    <a:pt x="4257629" y="300595"/>
                    <a:pt x="4254803" y="300595"/>
                  </a:cubicBezTo>
                  <a:lnTo>
                    <a:pt x="10655" y="300595"/>
                  </a:lnTo>
                  <a:cubicBezTo>
                    <a:pt x="7829" y="300595"/>
                    <a:pt x="5119" y="299472"/>
                    <a:pt x="3121" y="297474"/>
                  </a:cubicBezTo>
                  <a:cubicBezTo>
                    <a:pt x="1123" y="295475"/>
                    <a:pt x="0" y="292765"/>
                    <a:pt x="0" y="289939"/>
                  </a:cubicBezTo>
                  <a:lnTo>
                    <a:pt x="0" y="10655"/>
                  </a:lnTo>
                  <a:cubicBezTo>
                    <a:pt x="0" y="7829"/>
                    <a:pt x="1123" y="5119"/>
                    <a:pt x="3121" y="3121"/>
                  </a:cubicBezTo>
                  <a:cubicBezTo>
                    <a:pt x="5119" y="1123"/>
                    <a:pt x="7829" y="0"/>
                    <a:pt x="10655" y="0"/>
                  </a:cubicBezTo>
                  <a:lnTo>
                    <a:pt x="4254803" y="0"/>
                  </a:lnTo>
                  <a:cubicBezTo>
                    <a:pt x="4260688" y="0"/>
                    <a:pt x="4265459" y="4770"/>
                    <a:pt x="4265459" y="10655"/>
                  </a:cubicBezTo>
                  <a:close/>
                </a:path>
              </a:pathLst>
            </a:custGeom>
            <a:solidFill>
              <a:srgbClr val="5294A2">
                <a:alpha val="75686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4265458" cy="3386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512967" y="7204935"/>
            <a:ext cx="18422790" cy="9201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3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People might throw away food because _____ and _____. 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938128" y="351637"/>
            <a:ext cx="11004842" cy="1354126"/>
            <a:chOff x="0" y="0"/>
            <a:chExt cx="2691826" cy="33116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691826" cy="331163"/>
            </a:xfrm>
            <a:custGeom>
              <a:avLst/>
              <a:gdLst/>
              <a:ahLst/>
              <a:cxnLst/>
              <a:rect r="r" b="b" t="t" l="l"/>
              <a:pathLst>
                <a:path h="331163" w="2691826">
                  <a:moveTo>
                    <a:pt x="2691826" y="16884"/>
                  </a:moveTo>
                  <a:lnTo>
                    <a:pt x="2691826" y="314279"/>
                  </a:lnTo>
                  <a:cubicBezTo>
                    <a:pt x="2691826" y="323604"/>
                    <a:pt x="2684267" y="331163"/>
                    <a:pt x="2674942" y="331163"/>
                  </a:cubicBezTo>
                  <a:lnTo>
                    <a:pt x="16884" y="331163"/>
                  </a:lnTo>
                  <a:cubicBezTo>
                    <a:pt x="7559" y="331163"/>
                    <a:pt x="0" y="323604"/>
                    <a:pt x="0" y="314279"/>
                  </a:cubicBezTo>
                  <a:lnTo>
                    <a:pt x="0" y="16884"/>
                  </a:lnTo>
                  <a:cubicBezTo>
                    <a:pt x="0" y="7559"/>
                    <a:pt x="7559" y="0"/>
                    <a:pt x="16884" y="0"/>
                  </a:cubicBezTo>
                  <a:lnTo>
                    <a:pt x="2674942" y="0"/>
                  </a:lnTo>
                  <a:cubicBezTo>
                    <a:pt x="2684267" y="0"/>
                    <a:pt x="2691826" y="7559"/>
                    <a:pt x="2691826" y="16884"/>
                  </a:cubicBezTo>
                  <a:close/>
                </a:path>
              </a:pathLst>
            </a:custGeom>
            <a:solidFill>
              <a:srgbClr val="5294A2">
                <a:alpha val="75686"/>
              </a:srgbClr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2691826" cy="3692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2236663" y="557003"/>
            <a:ext cx="10049271" cy="838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1"/>
              </a:lnSpc>
            </a:pPr>
            <a:r>
              <a:rPr lang="en-US" sz="4858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Why might people throw away food?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315159" y="277604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2"/>
                </a:lnTo>
                <a:lnTo>
                  <a:pt x="0" y="15021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DAG2tNzqcEE</dc:identifier>
  <dcterms:modified xsi:type="dcterms:W3CDTF">2011-08-01T06:04:30Z</dcterms:modified>
  <cp:revision>1</cp:revision>
  <dc:title>Lesson 3: How can we reduce our food waste</dc:title>
</cp:coreProperties>
</file>