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ato" charset="1" panose="020F0502020204030203"/>
      <p:regular r:id="rId29"/>
    </p:embeddedFont>
    <p:embeddedFont>
      <p:font typeface="Lato Bold" charset="1" panose="020F0502020204030203"/>
      <p:regular r:id="rId30"/>
    </p:embeddedFont>
    <p:embeddedFont>
      <p:font typeface="Lato Italics" charset="1" panose="020F050202020403020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notesSlides/notesSlide2.xml" Type="http://schemas.openxmlformats.org/officeDocument/2006/relationships/notesSlide"/><Relationship Id="rId36" Target="notesSlides/notesSlide3.xml" Type="http://schemas.openxmlformats.org/officeDocument/2006/relationships/notesSlide"/><Relationship Id="rId37" Target="notesSlides/notesSlide4.xml" Type="http://schemas.openxmlformats.org/officeDocument/2006/relationships/notesSlide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42" Target="notesSlides/notesSlide9.xml" Type="http://schemas.openxmlformats.org/officeDocument/2006/relationships/notesSlide"/><Relationship Id="rId43" Target="notesSlides/notesSlide10.xml" Type="http://schemas.openxmlformats.org/officeDocument/2006/relationships/notesSlide"/><Relationship Id="rId44" Target="notesSlides/notesSlide11.xml" Type="http://schemas.openxmlformats.org/officeDocument/2006/relationships/notesSlide"/><Relationship Id="rId45" Target="notesSlides/notesSlide12.xml" Type="http://schemas.openxmlformats.org/officeDocument/2006/relationships/notesSlide"/><Relationship Id="rId46" Target="notesSlides/notesSlide13.xml" Type="http://schemas.openxmlformats.org/officeDocument/2006/relationships/notesSlide"/><Relationship Id="rId47" Target="notesSlides/notesSlide14.xml" Type="http://schemas.openxmlformats.org/officeDocument/2006/relationships/notesSlide"/><Relationship Id="rId48" Target="notesSlides/notesSlide15.xml" Type="http://schemas.openxmlformats.org/officeDocument/2006/relationships/notesSlide"/><Relationship Id="rId49" Target="notesSlides/notesSlide16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7.xml" Type="http://schemas.openxmlformats.org/officeDocument/2006/relationships/notesSlide"/><Relationship Id="rId51" Target="notesSlides/notesSlide18.xml" Type="http://schemas.openxmlformats.org/officeDocument/2006/relationships/notesSlide"/><Relationship Id="rId52" Target="notesSlides/notesSlide19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Waste: Things we throw away because we don’t need or want them anymore.</a:t>
            </a:r>
          </a:p>
          <a:p>
            <a:r>
              <a:rPr lang="en-US"/>
              <a:t/>
            </a:r>
          </a:p>
          <a:p>
            <a:r>
              <a:rPr lang="en-US"/>
              <a:t>Fertiliser: Food for plants that helps them grow strong and healthy.</a:t>
            </a:r>
          </a:p>
          <a:p>
            <a:r>
              <a:rPr lang="en-US"/>
              <a:t/>
            </a:r>
          </a:p>
          <a:p>
            <a:r>
              <a:rPr lang="en-US"/>
              <a:t>Energy: Power that makes things work, like lights, TVs, and cars.</a:t>
            </a:r>
          </a:p>
          <a:p>
            <a:r>
              <a:rPr lang="en-US"/>
              <a:t/>
            </a:r>
          </a:p>
          <a:p>
            <a:r>
              <a:rPr lang="en-US"/>
              <a:t>Food waste: Leftover food that gets thrown away instead of being eaten.</a:t>
            </a:r>
          </a:p>
          <a:p>
            <a:r>
              <a:rPr lang="en-US"/>
              <a:t/>
            </a:r>
          </a:p>
          <a:p>
            <a:r>
              <a:rPr lang="en-US"/>
              <a:t>Anaerobic digestor: A big machine that breaks down food without using air. It turns food waste into gas for energy and a fertiliser for plants.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task and explain we are going to use tomatoes that are over-ripe and may go to waste.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task and explain we are going to use tomatoes that are over-ripe and may go to waste.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Encourage students to write their names on the paper towel.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windowsill is a good place to plant the seeds.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food waste</a:t>
            </a:r>
          </a:p>
          <a:p>
            <a:r>
              <a:rPr lang="en-US"/>
              <a:t>2 = waste</a:t>
            </a:r>
          </a:p>
          <a:p>
            <a:r>
              <a:rPr lang="en-US"/>
              <a:t>3 = Anaerobic digestor</a:t>
            </a:r>
          </a:p>
          <a:p>
            <a:r>
              <a:rPr lang="en-US"/>
              <a:t>4 = fertiliser</a:t>
            </a:r>
          </a:p>
          <a:p>
            <a:r>
              <a:rPr lang="en-US"/>
              <a:t>5 = energy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Explicitly teach children what goes in the food waste bin - and nothing else!</a:t>
            </a:r>
          </a:p>
          <a:p>
            <a:r>
              <a:rPr lang="en-US"/>
              <a:t/>
            </a:r>
          </a:p>
          <a:p>
            <a:r>
              <a:rPr lang="en-US"/>
              <a:t>You could have an actual bin with examples to bring this to life.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Explicitly teach children what goes in the food waste bin - and nothing else!</a:t>
            </a:r>
          </a:p>
          <a:p>
            <a:r>
              <a:rPr lang="en-US"/>
              <a:t/>
            </a:r>
          </a:p>
          <a:p>
            <a:r>
              <a:rPr lang="en-US"/>
              <a:t>You could have an actual bin with examples to bring this to life.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Food waste is put in the food waste bin by students. </a:t>
            </a:r>
          </a:p>
          <a:p>
            <a:r>
              <a:rPr lang="en-US"/>
              <a:t/>
            </a:r>
          </a:p>
          <a:p>
            <a:r>
              <a:rPr lang="en-US"/>
              <a:t>The food waste bin is collected by a lorry. </a:t>
            </a:r>
          </a:p>
          <a:p>
            <a:r>
              <a:rPr lang="en-US"/>
              <a:t/>
            </a:r>
          </a:p>
          <a:p>
            <a:r>
              <a:rPr lang="en-US"/>
              <a:t>It is taken to a big tank called an  anaerobic digester –which is like a giant stomach.</a:t>
            </a:r>
          </a:p>
          <a:p>
            <a:r>
              <a:rPr lang="en-US"/>
              <a:t/>
            </a:r>
          </a:p>
          <a:p>
            <a:r>
              <a:rPr lang="en-US"/>
              <a:t>Inside the tank, tiny microorganisms eat the food waste and make a gas called biogas when they break it down. </a:t>
            </a:r>
          </a:p>
          <a:p>
            <a:r>
              <a:rPr lang="en-US"/>
              <a:t/>
            </a:r>
          </a:p>
          <a:p>
            <a:r>
              <a:rPr lang="en-US"/>
              <a:t>This biogas is captured and used to make electricity.</a:t>
            </a:r>
          </a:p>
          <a:p>
            <a:r>
              <a:rPr lang="en-US"/>
              <a:t/>
            </a:r>
          </a:p>
          <a:p>
            <a:r>
              <a:rPr lang="en-US"/>
              <a:t>The leftover food mush becomes fertiliser to help plants grow.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When I say go, you have 30 seconds to tell your partner what happens to our food waste - Go!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When I say go, you have 30 seconds to tell your partner what happens to our food waste - Go!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When I say go, you have 30 seconds to tell your partner what happens to our food waste - Go!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Biogas makes energy for our homes. </a:t>
            </a:r>
          </a:p>
          <a:p>
            <a:r>
              <a:rPr lang="en-US"/>
              <a:t/>
            </a:r>
          </a:p>
          <a:p>
            <a:r>
              <a:rPr lang="en-US"/>
              <a:t>fertiliser makes good food for plants.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21.pn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18" Target="../media/image10.png" Type="http://schemas.openxmlformats.org/officeDocument/2006/relationships/image"/><Relationship Id="rId19" Target="../media/image11.svg" Type="http://schemas.openxmlformats.org/officeDocument/2006/relationships/image"/><Relationship Id="rId2" Target="../notesSlides/notesSlide7.xml" Type="http://schemas.openxmlformats.org/officeDocument/2006/relationships/notesSlide"/><Relationship Id="rId20" Target="../media/image1.png" Type="http://schemas.openxmlformats.org/officeDocument/2006/relationships/image"/><Relationship Id="rId21" Target="../media/image3.png" Type="http://schemas.openxmlformats.org/officeDocument/2006/relationships/image"/><Relationship Id="rId22" Target="../media/image47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1.png" Type="http://schemas.openxmlformats.org/officeDocument/2006/relationships/image"/><Relationship Id="rId13" Target="../media/image3.png" Type="http://schemas.openxmlformats.org/officeDocument/2006/relationships/image"/><Relationship Id="rId14" Target="../media/image22.pn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17" Target="../media/image8.png" Type="http://schemas.openxmlformats.org/officeDocument/2006/relationships/image"/><Relationship Id="rId18" Target="../media/image9.svg" Type="http://schemas.openxmlformats.org/officeDocument/2006/relationships/image"/><Relationship Id="rId19" Target="../media/image50.png" Type="http://schemas.openxmlformats.org/officeDocument/2006/relationships/image"/><Relationship Id="rId2" Target="../notesSlides/notesSlide8.xml" Type="http://schemas.openxmlformats.org/officeDocument/2006/relationships/notesSlide"/><Relationship Id="rId20" Target="../media/image51.sv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.png" Type="http://schemas.openxmlformats.org/officeDocument/2006/relationships/image"/><Relationship Id="rId15" Target="../media/image3.png" Type="http://schemas.openxmlformats.org/officeDocument/2006/relationships/image"/><Relationship Id="rId16" Target="../media/image22.png" Type="http://schemas.openxmlformats.org/officeDocument/2006/relationships/image"/><Relationship Id="rId17" Target="../media/image48.png" Type="http://schemas.openxmlformats.org/officeDocument/2006/relationships/image"/><Relationship Id="rId18" Target="../media/image49.svg" Type="http://schemas.openxmlformats.org/officeDocument/2006/relationships/image"/><Relationship Id="rId19" Target="../media/image50.png" Type="http://schemas.openxmlformats.org/officeDocument/2006/relationships/image"/><Relationship Id="rId2" Target="../notesSlides/notesSlide9.xml" Type="http://schemas.openxmlformats.org/officeDocument/2006/relationships/notesSlide"/><Relationship Id="rId20" Target="../media/image51.sv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sv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13" Target="../media/image58.png" Type="http://schemas.openxmlformats.org/officeDocument/2006/relationships/image"/><Relationship Id="rId14" Target="../media/image59.svg" Type="http://schemas.openxmlformats.org/officeDocument/2006/relationships/image"/><Relationship Id="rId15" Target="../media/image60.png" Type="http://schemas.openxmlformats.org/officeDocument/2006/relationships/image"/><Relationship Id="rId16" Target="../media/image61.svg" Type="http://schemas.openxmlformats.org/officeDocument/2006/relationships/image"/><Relationship Id="rId17" Target="../media/image62.png" Type="http://schemas.openxmlformats.org/officeDocument/2006/relationships/image"/><Relationship Id="rId18" Target="../media/image63.svg" Type="http://schemas.openxmlformats.org/officeDocument/2006/relationships/image"/><Relationship Id="rId19" Target="../media/image64.png" Type="http://schemas.openxmlformats.org/officeDocument/2006/relationships/image"/><Relationship Id="rId2" Target="../notesSlides/notesSlide10.xml" Type="http://schemas.openxmlformats.org/officeDocument/2006/relationships/notesSlide"/><Relationship Id="rId20" Target="../media/image65.svg" Type="http://schemas.openxmlformats.org/officeDocument/2006/relationships/image"/><Relationship Id="rId21" Target="../media/image66.png" Type="http://schemas.openxmlformats.org/officeDocument/2006/relationships/image"/><Relationship Id="rId22" Target="../media/image67.png" Type="http://schemas.openxmlformats.org/officeDocument/2006/relationships/image"/><Relationship Id="rId23" Target="../media/image68.svg" Type="http://schemas.openxmlformats.org/officeDocument/2006/relationships/image"/><Relationship Id="rId24" Target="../media/image69.png" Type="http://schemas.openxmlformats.org/officeDocument/2006/relationships/image"/><Relationship Id="rId25" Target="../media/image70.svg" Type="http://schemas.openxmlformats.org/officeDocument/2006/relationships/image"/><Relationship Id="rId26" Target="../media/image39.png" Type="http://schemas.openxmlformats.org/officeDocument/2006/relationships/image"/><Relationship Id="rId27" Target="../media/image40.svg" Type="http://schemas.openxmlformats.org/officeDocument/2006/relationships/image"/><Relationship Id="rId28" Target="../media/image71.png" Type="http://schemas.openxmlformats.org/officeDocument/2006/relationships/image"/><Relationship Id="rId29" Target="../media/image72.svg" Type="http://schemas.openxmlformats.org/officeDocument/2006/relationships/image"/><Relationship Id="rId3" Target="../media/image1.png" Type="http://schemas.openxmlformats.org/officeDocument/2006/relationships/image"/><Relationship Id="rId30" Target="../media/image47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svg" Type="http://schemas.openxmlformats.org/officeDocument/2006/relationships/image"/><Relationship Id="rId11" Target="../media/image58.png" Type="http://schemas.openxmlformats.org/officeDocument/2006/relationships/image"/><Relationship Id="rId12" Target="../media/image59.svg" Type="http://schemas.openxmlformats.org/officeDocument/2006/relationships/image"/><Relationship Id="rId13" Target="../media/image60.png" Type="http://schemas.openxmlformats.org/officeDocument/2006/relationships/image"/><Relationship Id="rId14" Target="../media/image61.svg" Type="http://schemas.openxmlformats.org/officeDocument/2006/relationships/image"/><Relationship Id="rId15" Target="../media/image62.png" Type="http://schemas.openxmlformats.org/officeDocument/2006/relationships/image"/><Relationship Id="rId16" Target="../media/image63.svg" Type="http://schemas.openxmlformats.org/officeDocument/2006/relationships/image"/><Relationship Id="rId17" Target="../media/image64.png" Type="http://schemas.openxmlformats.org/officeDocument/2006/relationships/image"/><Relationship Id="rId18" Target="../media/image65.svg" Type="http://schemas.openxmlformats.org/officeDocument/2006/relationships/image"/><Relationship Id="rId19" Target="../media/image66.png" Type="http://schemas.openxmlformats.org/officeDocument/2006/relationships/image"/><Relationship Id="rId2" Target="../notesSlides/notesSlide11.xml" Type="http://schemas.openxmlformats.org/officeDocument/2006/relationships/notesSlide"/><Relationship Id="rId20" Target="../media/image67.png" Type="http://schemas.openxmlformats.org/officeDocument/2006/relationships/image"/><Relationship Id="rId21" Target="../media/image68.svg" Type="http://schemas.openxmlformats.org/officeDocument/2006/relationships/image"/><Relationship Id="rId22" Target="../media/image69.png" Type="http://schemas.openxmlformats.org/officeDocument/2006/relationships/image"/><Relationship Id="rId23" Target="../media/image70.svg" Type="http://schemas.openxmlformats.org/officeDocument/2006/relationships/image"/><Relationship Id="rId24" Target="../media/image39.png" Type="http://schemas.openxmlformats.org/officeDocument/2006/relationships/image"/><Relationship Id="rId25" Target="../media/image40.svg" Type="http://schemas.openxmlformats.org/officeDocument/2006/relationships/image"/><Relationship Id="rId26" Target="../media/image71.png" Type="http://schemas.openxmlformats.org/officeDocument/2006/relationships/image"/><Relationship Id="rId27" Target="../media/image72.svg" Type="http://schemas.openxmlformats.org/officeDocument/2006/relationships/image"/><Relationship Id="rId28" Target="../media/image47.png" Type="http://schemas.openxmlformats.org/officeDocument/2006/relationships/image"/><Relationship Id="rId29" Target="../media/image10.png" Type="http://schemas.openxmlformats.org/officeDocument/2006/relationships/image"/><Relationship Id="rId3" Target="../media/image1.png" Type="http://schemas.openxmlformats.org/officeDocument/2006/relationships/image"/><Relationship Id="rId30" Target="../media/image11.svg" Type="http://schemas.openxmlformats.org/officeDocument/2006/relationships/image"/><Relationship Id="rId4" Target="../media/image3.pn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73.png" Type="http://schemas.openxmlformats.org/officeDocument/2006/relationships/image"/><Relationship Id="rId6" Target="../media/image74.svg" Type="http://schemas.openxmlformats.org/officeDocument/2006/relationships/image"/><Relationship Id="rId7" Target="../media/image75.png" Type="http://schemas.openxmlformats.org/officeDocument/2006/relationships/image"/><Relationship Id="rId8" Target="../media/image76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73.png" Type="http://schemas.openxmlformats.org/officeDocument/2006/relationships/image"/><Relationship Id="rId8" Target="../media/image74.sv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77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81.pn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77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2.png" Type="http://schemas.openxmlformats.org/officeDocument/2006/relationships/image"/><Relationship Id="rId8" Target="../media/image8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svg" Type="http://schemas.openxmlformats.org/officeDocument/2006/relationships/image"/><Relationship Id="rId11" Target="../media/image88.png" Type="http://schemas.openxmlformats.org/officeDocument/2006/relationships/image"/><Relationship Id="rId12" Target="../media/image89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79.png" Type="http://schemas.openxmlformats.org/officeDocument/2006/relationships/image"/><Relationship Id="rId9" Target="../media/image8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svg" Type="http://schemas.openxmlformats.org/officeDocument/2006/relationships/image"/><Relationship Id="rId11" Target="../media/image77.png" Type="http://schemas.openxmlformats.org/officeDocument/2006/relationships/image"/><Relationship Id="rId12" Target="../media/image78.png" Type="http://schemas.openxmlformats.org/officeDocument/2006/relationships/image"/><Relationship Id="rId13" Target="../media/image92.png" Type="http://schemas.openxmlformats.org/officeDocument/2006/relationships/image"/><Relationship Id="rId14" Target="../media/image93.png" Type="http://schemas.openxmlformats.org/officeDocument/2006/relationships/image"/><Relationship Id="rId15" Target="../media/image94.svg" Type="http://schemas.openxmlformats.org/officeDocument/2006/relationships/image"/><Relationship Id="rId16" Target="../media/image88.png" Type="http://schemas.openxmlformats.org/officeDocument/2006/relationships/image"/><Relationship Id="rId17" Target="../media/image89.svg" Type="http://schemas.openxmlformats.org/officeDocument/2006/relationships/image"/><Relationship Id="rId2" Target="../media/image1.png" Type="http://schemas.openxmlformats.org/officeDocument/2006/relationships/image"/><Relationship Id="rId3" Target="../media/image90.png" Type="http://schemas.openxmlformats.org/officeDocument/2006/relationships/image"/><Relationship Id="rId4" Target="../media/image91.svg" Type="http://schemas.openxmlformats.org/officeDocument/2006/relationships/image"/><Relationship Id="rId5" Target="../media/image79.png" Type="http://schemas.openxmlformats.org/officeDocument/2006/relationships/image"/><Relationship Id="rId6" Target="../media/image85.png" Type="http://schemas.openxmlformats.org/officeDocument/2006/relationships/image"/><Relationship Id="rId7" Target="../media/image82.png" Type="http://schemas.openxmlformats.org/officeDocument/2006/relationships/image"/><Relationship Id="rId8" Target="../media/image83.png" Type="http://schemas.openxmlformats.org/officeDocument/2006/relationships/image"/><Relationship Id="rId9" Target="../media/image8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3.pn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8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15" Target="../media/image35.png" Type="http://schemas.openxmlformats.org/officeDocument/2006/relationships/image"/><Relationship Id="rId16" Target="../media/image36.svg" Type="http://schemas.openxmlformats.org/officeDocument/2006/relationships/image"/><Relationship Id="rId17" Target="../media/image37.png" Type="http://schemas.openxmlformats.org/officeDocument/2006/relationships/image"/><Relationship Id="rId18" Target="../media/image38.svg" Type="http://schemas.openxmlformats.org/officeDocument/2006/relationships/image"/><Relationship Id="rId19" Target="../media/image39.png" Type="http://schemas.openxmlformats.org/officeDocument/2006/relationships/image"/><Relationship Id="rId2" Target="../notesSlides/notesSlide3.xml" Type="http://schemas.openxmlformats.org/officeDocument/2006/relationships/notesSlide"/><Relationship Id="rId20" Target="../media/image40.sv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1.png" Type="http://schemas.openxmlformats.org/officeDocument/2006/relationships/image"/><Relationship Id="rId14" Target="../media/image3.png" Type="http://schemas.openxmlformats.org/officeDocument/2006/relationships/image"/><Relationship Id="rId15" Target="../media/image8.png" Type="http://schemas.openxmlformats.org/officeDocument/2006/relationships/image"/><Relationship Id="rId16" Target="../media/image9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10.png" Type="http://schemas.openxmlformats.org/officeDocument/2006/relationships/image"/><Relationship Id="rId14" Target="../media/image11.svg" Type="http://schemas.openxmlformats.org/officeDocument/2006/relationships/image"/><Relationship Id="rId15" Target="../media/image1.png" Type="http://schemas.openxmlformats.org/officeDocument/2006/relationships/image"/><Relationship Id="rId16" Target="../media/image3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21.pn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18" Target="../media/image1.png" Type="http://schemas.openxmlformats.org/officeDocument/2006/relationships/image"/><Relationship Id="rId19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20" Target="../media/image47.png" Type="http://schemas.openxmlformats.org/officeDocument/2006/relationships/image"/><Relationship Id="rId21" Target="../media/image8.png" Type="http://schemas.openxmlformats.org/officeDocument/2006/relationships/image"/><Relationship Id="rId22" Target="../media/image9.sv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24123" y="7535464"/>
            <a:ext cx="5477642" cy="3798945"/>
          </a:xfrm>
          <a:custGeom>
            <a:avLst/>
            <a:gdLst/>
            <a:ahLst/>
            <a:cxnLst/>
            <a:rect r="r" b="b" t="t" l="l"/>
            <a:pathLst>
              <a:path h="3798945" w="5477642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95342" y="3811303"/>
            <a:ext cx="7731047" cy="5025181"/>
          </a:xfrm>
          <a:custGeom>
            <a:avLst/>
            <a:gdLst/>
            <a:ahLst/>
            <a:cxnLst/>
            <a:rect r="r" b="b" t="t" l="l"/>
            <a:pathLst>
              <a:path h="5025181" w="7731047">
                <a:moveTo>
                  <a:pt x="0" y="0"/>
                </a:moveTo>
                <a:lnTo>
                  <a:pt x="7731047" y="0"/>
                </a:lnTo>
                <a:lnTo>
                  <a:pt x="7731047" y="5025181"/>
                </a:lnTo>
                <a:lnTo>
                  <a:pt x="0" y="50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85476" y="0"/>
            <a:ext cx="5702524" cy="4989709"/>
          </a:xfrm>
          <a:custGeom>
            <a:avLst/>
            <a:gdLst/>
            <a:ahLst/>
            <a:cxnLst/>
            <a:rect r="r" b="b" t="t" l="l"/>
            <a:pathLst>
              <a:path h="4989709" w="5702524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18485" y="350333"/>
            <a:ext cx="6414645" cy="5332174"/>
          </a:xfrm>
          <a:custGeom>
            <a:avLst/>
            <a:gdLst/>
            <a:ahLst/>
            <a:cxnLst/>
            <a:rect r="r" b="b" t="t" l="l"/>
            <a:pathLst>
              <a:path h="5332174" w="6414645">
                <a:moveTo>
                  <a:pt x="6414645" y="0"/>
                </a:moveTo>
                <a:lnTo>
                  <a:pt x="0" y="0"/>
                </a:lnTo>
                <a:lnTo>
                  <a:pt x="0" y="5332174"/>
                </a:lnTo>
                <a:lnTo>
                  <a:pt x="6414645" y="5332174"/>
                </a:lnTo>
                <a:lnTo>
                  <a:pt x="64146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7533" y="1812277"/>
            <a:ext cx="5611072" cy="157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5"/>
              </a:lnSpc>
              <a:spcBef>
                <a:spcPct val="0"/>
              </a:spcBef>
            </a:pPr>
            <a:r>
              <a:rPr lang="en-US" sz="45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happens with my food waste?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95342" y="9163050"/>
            <a:ext cx="7152697" cy="73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KS1 Lesson - Lesson 4 of 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50329" y="3696712"/>
            <a:ext cx="1829147" cy="2240915"/>
          </a:xfrm>
          <a:custGeom>
            <a:avLst/>
            <a:gdLst/>
            <a:ahLst/>
            <a:cxnLst/>
            <a:rect r="r" b="b" t="t" l="l"/>
            <a:pathLst>
              <a:path h="2240915" w="1829147">
                <a:moveTo>
                  <a:pt x="0" y="0"/>
                </a:moveTo>
                <a:lnTo>
                  <a:pt x="1829147" y="0"/>
                </a:lnTo>
                <a:lnTo>
                  <a:pt x="1829147" y="2240915"/>
                </a:lnTo>
                <a:lnTo>
                  <a:pt x="0" y="22409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76586" y="3772147"/>
            <a:ext cx="3542449" cy="2090045"/>
          </a:xfrm>
          <a:custGeom>
            <a:avLst/>
            <a:gdLst/>
            <a:ahLst/>
            <a:cxnLst/>
            <a:rect r="r" b="b" t="t" l="l"/>
            <a:pathLst>
              <a:path h="2090045" w="3542449">
                <a:moveTo>
                  <a:pt x="0" y="0"/>
                </a:moveTo>
                <a:lnTo>
                  <a:pt x="3542449" y="0"/>
                </a:lnTo>
                <a:lnTo>
                  <a:pt x="3542449" y="2090045"/>
                </a:lnTo>
                <a:lnTo>
                  <a:pt x="0" y="2090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39226" y="4950533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25057" y="2021711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8" y="0"/>
                </a:lnTo>
                <a:lnTo>
                  <a:pt x="2651408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209283">
            <a:off x="10678243" y="2991070"/>
            <a:ext cx="702276" cy="2186074"/>
          </a:xfrm>
          <a:custGeom>
            <a:avLst/>
            <a:gdLst/>
            <a:ahLst/>
            <a:cxnLst/>
            <a:rect r="r" b="b" t="t" l="l"/>
            <a:pathLst>
              <a:path h="2186074" w="702276">
                <a:moveTo>
                  <a:pt x="0" y="0"/>
                </a:moveTo>
                <a:lnTo>
                  <a:pt x="702276" y="0"/>
                </a:lnTo>
                <a:lnTo>
                  <a:pt x="702276" y="2186075"/>
                </a:lnTo>
                <a:lnTo>
                  <a:pt x="0" y="21860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674896" y="5776467"/>
            <a:ext cx="3477115" cy="13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anaerobic digester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3594370">
            <a:off x="10678503" y="4769155"/>
            <a:ext cx="702276" cy="2186074"/>
          </a:xfrm>
          <a:custGeom>
            <a:avLst/>
            <a:gdLst/>
            <a:ahLst/>
            <a:cxnLst/>
            <a:rect r="r" b="b" t="t" l="l"/>
            <a:pathLst>
              <a:path h="2186074" w="702276">
                <a:moveTo>
                  <a:pt x="0" y="0"/>
                </a:moveTo>
                <a:lnTo>
                  <a:pt x="702277" y="0"/>
                </a:lnTo>
                <a:lnTo>
                  <a:pt x="702277" y="2186074"/>
                </a:lnTo>
                <a:lnTo>
                  <a:pt x="0" y="21860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11230" y="7428453"/>
            <a:ext cx="16747829" cy="239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First _______.</a:t>
            </a:r>
          </a:p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Then _______.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38006" y="216038"/>
            <a:ext cx="16747829" cy="117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happens to food waste?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46591" y="3007981"/>
            <a:ext cx="3477115" cy="688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21043" y="5871989"/>
            <a:ext cx="3477115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214310" y="4071396"/>
            <a:ext cx="3374147" cy="1400271"/>
          </a:xfrm>
          <a:custGeom>
            <a:avLst/>
            <a:gdLst/>
            <a:ahLst/>
            <a:cxnLst/>
            <a:rect r="r" b="b" t="t" l="l"/>
            <a:pathLst>
              <a:path h="1400271" w="3374147">
                <a:moveTo>
                  <a:pt x="0" y="0"/>
                </a:moveTo>
                <a:lnTo>
                  <a:pt x="3374147" y="0"/>
                </a:lnTo>
                <a:lnTo>
                  <a:pt x="3374147" y="1400271"/>
                </a:lnTo>
                <a:lnTo>
                  <a:pt x="0" y="140027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465936" y="5413596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1767" y="2484774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7" y="0"/>
                </a:lnTo>
                <a:lnTo>
                  <a:pt x="2651407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750416" y="3471044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energy for our homes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183246" y="2262680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50" y="0"/>
                </a:lnTo>
                <a:lnTo>
                  <a:pt x="2644650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83246" y="5439745"/>
            <a:ext cx="2165684" cy="2057400"/>
          </a:xfrm>
          <a:custGeom>
            <a:avLst/>
            <a:gdLst/>
            <a:ahLst/>
            <a:cxnLst/>
            <a:rect r="r" b="b" t="t" l="l"/>
            <a:pathLst>
              <a:path h="2057400" w="2165684">
                <a:moveTo>
                  <a:pt x="0" y="0"/>
                </a:moveTo>
                <a:lnTo>
                  <a:pt x="2165684" y="0"/>
                </a:lnTo>
                <a:lnTo>
                  <a:pt x="2165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130734" y="256052"/>
            <a:ext cx="11946396" cy="1401884"/>
            <a:chOff x="0" y="0"/>
            <a:chExt cx="4039044" cy="47388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039043" cy="473886"/>
            </a:xfrm>
            <a:custGeom>
              <a:avLst/>
              <a:gdLst/>
              <a:ahLst/>
              <a:cxnLst/>
              <a:rect r="r" b="b" t="t" l="l"/>
              <a:pathLst>
                <a:path h="473886" w="4039043">
                  <a:moveTo>
                    <a:pt x="4039043" y="15553"/>
                  </a:moveTo>
                  <a:lnTo>
                    <a:pt x="4039043" y="458332"/>
                  </a:lnTo>
                  <a:cubicBezTo>
                    <a:pt x="4039043" y="466922"/>
                    <a:pt x="4032080" y="473886"/>
                    <a:pt x="4023490" y="473886"/>
                  </a:cubicBezTo>
                  <a:lnTo>
                    <a:pt x="15553" y="473886"/>
                  </a:lnTo>
                  <a:cubicBezTo>
                    <a:pt x="6963" y="473886"/>
                    <a:pt x="0" y="466922"/>
                    <a:pt x="0" y="458332"/>
                  </a:cubicBezTo>
                  <a:lnTo>
                    <a:pt x="0" y="15553"/>
                  </a:lnTo>
                  <a:cubicBezTo>
                    <a:pt x="0" y="6963"/>
                    <a:pt x="6963" y="0"/>
                    <a:pt x="15553" y="0"/>
                  </a:cubicBezTo>
                  <a:lnTo>
                    <a:pt x="4023490" y="0"/>
                  </a:lnTo>
                  <a:cubicBezTo>
                    <a:pt x="4032080" y="0"/>
                    <a:pt x="4039043" y="6963"/>
                    <a:pt x="4039043" y="15553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039044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285117" y="216038"/>
            <a:ext cx="16747829" cy="1177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does food waste make?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73301" y="3471044"/>
            <a:ext cx="3477115" cy="688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47753" y="6335051"/>
            <a:ext cx="3477115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50416" y="6273240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good food for plants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993074" y="3556769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8" y="0"/>
                </a:lnTo>
                <a:lnTo>
                  <a:pt x="1263588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993074" y="6420776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8" y="0"/>
                </a:lnTo>
                <a:lnTo>
                  <a:pt x="1263588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525398" y="4930712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11230" y="2001890"/>
            <a:ext cx="2651407" cy="2419409"/>
          </a:xfrm>
          <a:custGeom>
            <a:avLst/>
            <a:gdLst/>
            <a:ahLst/>
            <a:cxnLst/>
            <a:rect r="r" b="b" t="t" l="l"/>
            <a:pathLst>
              <a:path h="2419409" w="2651407">
                <a:moveTo>
                  <a:pt x="0" y="0"/>
                </a:moveTo>
                <a:lnTo>
                  <a:pt x="2651407" y="0"/>
                </a:lnTo>
                <a:lnTo>
                  <a:pt x="2651407" y="2419409"/>
                </a:lnTo>
                <a:lnTo>
                  <a:pt x="0" y="24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25398" y="8996106"/>
            <a:ext cx="16747829" cy="9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2"/>
              </a:lnSpc>
            </a:pPr>
            <a:r>
              <a:rPr lang="en-US" sz="57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food     energy     homes     plants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809879" y="2988160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_____ for our _____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242709" y="1779796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49" y="0"/>
                </a:lnTo>
                <a:lnTo>
                  <a:pt x="2644649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42709" y="4956862"/>
            <a:ext cx="2165684" cy="2057400"/>
          </a:xfrm>
          <a:custGeom>
            <a:avLst/>
            <a:gdLst/>
            <a:ahLst/>
            <a:cxnLst/>
            <a:rect r="r" b="b" t="t" l="l"/>
            <a:pathLst>
              <a:path h="2057400" w="2165684">
                <a:moveTo>
                  <a:pt x="0" y="0"/>
                </a:moveTo>
                <a:lnTo>
                  <a:pt x="2165684" y="0"/>
                </a:lnTo>
                <a:lnTo>
                  <a:pt x="2165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052536" y="3073885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9" y="0"/>
                </a:lnTo>
                <a:lnTo>
                  <a:pt x="1263589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38006" y="216038"/>
            <a:ext cx="16747829" cy="1177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does food waste make?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32763" y="2988160"/>
            <a:ext cx="3477115" cy="688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biogas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07215" y="5852168"/>
            <a:ext cx="3477115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09879" y="5790356"/>
            <a:ext cx="7697901" cy="68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Makes good _____ for _____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7052536" y="5937893"/>
            <a:ext cx="1263589" cy="685497"/>
          </a:xfrm>
          <a:custGeom>
            <a:avLst/>
            <a:gdLst/>
            <a:ahLst/>
            <a:cxnLst/>
            <a:rect r="r" b="b" t="t" l="l"/>
            <a:pathLst>
              <a:path h="685497" w="1263589">
                <a:moveTo>
                  <a:pt x="0" y="0"/>
                </a:moveTo>
                <a:lnTo>
                  <a:pt x="1263589" y="0"/>
                </a:lnTo>
                <a:lnTo>
                  <a:pt x="1263589" y="685497"/>
                </a:lnTo>
                <a:lnTo>
                  <a:pt x="0" y="6854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454065" y="4548156"/>
            <a:ext cx="3150796" cy="2931229"/>
          </a:xfrm>
          <a:custGeom>
            <a:avLst/>
            <a:gdLst/>
            <a:ahLst/>
            <a:cxnLst/>
            <a:rect r="r" b="b" t="t" l="l"/>
            <a:pathLst>
              <a:path h="2931229" w="3150796">
                <a:moveTo>
                  <a:pt x="3150796" y="0"/>
                </a:moveTo>
                <a:lnTo>
                  <a:pt x="0" y="0"/>
                </a:lnTo>
                <a:lnTo>
                  <a:pt x="0" y="2931228"/>
                </a:lnTo>
                <a:lnTo>
                  <a:pt x="3150796" y="2931228"/>
                </a:lnTo>
                <a:lnTo>
                  <a:pt x="31507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47768" y="2726197"/>
            <a:ext cx="3791820" cy="2426765"/>
          </a:xfrm>
          <a:custGeom>
            <a:avLst/>
            <a:gdLst/>
            <a:ahLst/>
            <a:cxnLst/>
            <a:rect r="r" b="b" t="t" l="l"/>
            <a:pathLst>
              <a:path h="2426765" w="3791820">
                <a:moveTo>
                  <a:pt x="0" y="0"/>
                </a:moveTo>
                <a:lnTo>
                  <a:pt x="3791821" y="0"/>
                </a:lnTo>
                <a:lnTo>
                  <a:pt x="3791821" y="2426765"/>
                </a:lnTo>
                <a:lnTo>
                  <a:pt x="0" y="2426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10945" y="2886523"/>
            <a:ext cx="2209778" cy="2266439"/>
          </a:xfrm>
          <a:custGeom>
            <a:avLst/>
            <a:gdLst/>
            <a:ahLst/>
            <a:cxnLst/>
            <a:rect r="r" b="b" t="t" l="l"/>
            <a:pathLst>
              <a:path h="2266439" w="2209778">
                <a:moveTo>
                  <a:pt x="0" y="0"/>
                </a:moveTo>
                <a:lnTo>
                  <a:pt x="2209778" y="0"/>
                </a:lnTo>
                <a:lnTo>
                  <a:pt x="2209778" y="2266439"/>
                </a:lnTo>
                <a:lnTo>
                  <a:pt x="0" y="2266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41587" y="1877632"/>
            <a:ext cx="942518" cy="1409373"/>
          </a:xfrm>
          <a:custGeom>
            <a:avLst/>
            <a:gdLst/>
            <a:ahLst/>
            <a:cxnLst/>
            <a:rect r="r" b="b" t="t" l="l"/>
            <a:pathLst>
              <a:path h="1409373" w="942518">
                <a:moveTo>
                  <a:pt x="0" y="0"/>
                </a:moveTo>
                <a:lnTo>
                  <a:pt x="942518" y="0"/>
                </a:lnTo>
                <a:lnTo>
                  <a:pt x="942518" y="1409373"/>
                </a:lnTo>
                <a:lnTo>
                  <a:pt x="0" y="14093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80186" y="4569268"/>
            <a:ext cx="2881074" cy="3424754"/>
          </a:xfrm>
          <a:custGeom>
            <a:avLst/>
            <a:gdLst/>
            <a:ahLst/>
            <a:cxnLst/>
            <a:rect r="r" b="b" t="t" l="l"/>
            <a:pathLst>
              <a:path h="3424754" w="2881074">
                <a:moveTo>
                  <a:pt x="0" y="0"/>
                </a:moveTo>
                <a:lnTo>
                  <a:pt x="2881074" y="0"/>
                </a:lnTo>
                <a:lnTo>
                  <a:pt x="2881074" y="3424754"/>
                </a:lnTo>
                <a:lnTo>
                  <a:pt x="0" y="34247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12926" y="6610159"/>
            <a:ext cx="2123299" cy="1738451"/>
          </a:xfrm>
          <a:custGeom>
            <a:avLst/>
            <a:gdLst/>
            <a:ahLst/>
            <a:cxnLst/>
            <a:rect r="r" b="b" t="t" l="l"/>
            <a:pathLst>
              <a:path h="1738451" w="2123299">
                <a:moveTo>
                  <a:pt x="0" y="0"/>
                </a:moveTo>
                <a:lnTo>
                  <a:pt x="2123299" y="0"/>
                </a:lnTo>
                <a:lnTo>
                  <a:pt x="2123299" y="1738451"/>
                </a:lnTo>
                <a:lnTo>
                  <a:pt x="0" y="1738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990902">
            <a:off x="3063250" y="5120373"/>
            <a:ext cx="1332553" cy="821186"/>
          </a:xfrm>
          <a:custGeom>
            <a:avLst/>
            <a:gdLst/>
            <a:ahLst/>
            <a:cxnLst/>
            <a:rect r="r" b="b" t="t" l="l"/>
            <a:pathLst>
              <a:path h="821186" w="1332553">
                <a:moveTo>
                  <a:pt x="0" y="0"/>
                </a:moveTo>
                <a:lnTo>
                  <a:pt x="1332553" y="0"/>
                </a:lnTo>
                <a:lnTo>
                  <a:pt x="1332553" y="821185"/>
                </a:lnTo>
                <a:lnTo>
                  <a:pt x="0" y="8211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4076" y="2084176"/>
            <a:ext cx="1067511" cy="1202829"/>
          </a:xfrm>
          <a:custGeom>
            <a:avLst/>
            <a:gdLst/>
            <a:ahLst/>
            <a:cxnLst/>
            <a:rect r="r" b="b" t="t" l="l"/>
            <a:pathLst>
              <a:path h="1202829" w="1067511">
                <a:moveTo>
                  <a:pt x="0" y="0"/>
                </a:moveTo>
                <a:lnTo>
                  <a:pt x="1067511" y="0"/>
                </a:lnTo>
                <a:lnTo>
                  <a:pt x="1067511" y="1202829"/>
                </a:lnTo>
                <a:lnTo>
                  <a:pt x="0" y="120282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78790" y="6281645"/>
            <a:ext cx="2871393" cy="1740782"/>
          </a:xfrm>
          <a:custGeom>
            <a:avLst/>
            <a:gdLst/>
            <a:ahLst/>
            <a:cxnLst/>
            <a:rect r="r" b="b" t="t" l="l"/>
            <a:pathLst>
              <a:path h="1740782" w="2871393">
                <a:moveTo>
                  <a:pt x="0" y="0"/>
                </a:moveTo>
                <a:lnTo>
                  <a:pt x="2871393" y="0"/>
                </a:lnTo>
                <a:lnTo>
                  <a:pt x="2871393" y="1740783"/>
                </a:lnTo>
                <a:lnTo>
                  <a:pt x="0" y="174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24104">
            <a:off x="5505537" y="3764217"/>
            <a:ext cx="1343303" cy="863072"/>
          </a:xfrm>
          <a:custGeom>
            <a:avLst/>
            <a:gdLst/>
            <a:ahLst/>
            <a:cxnLst/>
            <a:rect r="r" b="b" t="t" l="l"/>
            <a:pathLst>
              <a:path h="863072" w="1343303">
                <a:moveTo>
                  <a:pt x="0" y="0"/>
                </a:moveTo>
                <a:lnTo>
                  <a:pt x="1343304" y="0"/>
                </a:lnTo>
                <a:lnTo>
                  <a:pt x="1343304" y="863072"/>
                </a:lnTo>
                <a:lnTo>
                  <a:pt x="0" y="8630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3351649">
            <a:off x="4251305" y="5208972"/>
            <a:ext cx="3150796" cy="2931229"/>
          </a:xfrm>
          <a:custGeom>
            <a:avLst/>
            <a:gdLst/>
            <a:ahLst/>
            <a:cxnLst/>
            <a:rect r="r" b="b" t="t" l="l"/>
            <a:pathLst>
              <a:path h="2931229" w="3150796">
                <a:moveTo>
                  <a:pt x="3150796" y="0"/>
                </a:moveTo>
                <a:lnTo>
                  <a:pt x="0" y="0"/>
                </a:lnTo>
                <a:lnTo>
                  <a:pt x="0" y="2931229"/>
                </a:lnTo>
                <a:lnTo>
                  <a:pt x="3150796" y="2931229"/>
                </a:lnTo>
                <a:lnTo>
                  <a:pt x="31507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64993" y="2012746"/>
            <a:ext cx="1040114" cy="1274259"/>
          </a:xfrm>
          <a:custGeom>
            <a:avLst/>
            <a:gdLst/>
            <a:ahLst/>
            <a:cxnLst/>
            <a:rect r="r" b="b" t="t" l="l"/>
            <a:pathLst>
              <a:path h="1274259" w="1040114">
                <a:moveTo>
                  <a:pt x="0" y="0"/>
                </a:moveTo>
                <a:lnTo>
                  <a:pt x="1040114" y="0"/>
                </a:lnTo>
                <a:lnTo>
                  <a:pt x="1040114" y="1274259"/>
                </a:lnTo>
                <a:lnTo>
                  <a:pt x="0" y="127425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782443">
            <a:off x="5738332" y="5933218"/>
            <a:ext cx="1256625" cy="696855"/>
          </a:xfrm>
          <a:custGeom>
            <a:avLst/>
            <a:gdLst/>
            <a:ahLst/>
            <a:cxnLst/>
            <a:rect r="r" b="b" t="t" l="l"/>
            <a:pathLst>
              <a:path h="696855" w="1256625">
                <a:moveTo>
                  <a:pt x="0" y="0"/>
                </a:moveTo>
                <a:lnTo>
                  <a:pt x="1256625" y="0"/>
                </a:lnTo>
                <a:lnTo>
                  <a:pt x="1256625" y="696855"/>
                </a:lnTo>
                <a:lnTo>
                  <a:pt x="0" y="69685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280201" y="8246776"/>
            <a:ext cx="2959387" cy="1228146"/>
          </a:xfrm>
          <a:custGeom>
            <a:avLst/>
            <a:gdLst/>
            <a:ahLst/>
            <a:cxnLst/>
            <a:rect r="r" b="b" t="t" l="l"/>
            <a:pathLst>
              <a:path h="1228146" w="2959387">
                <a:moveTo>
                  <a:pt x="0" y="0"/>
                </a:moveTo>
                <a:lnTo>
                  <a:pt x="2959388" y="0"/>
                </a:lnTo>
                <a:lnTo>
                  <a:pt x="2959388" y="1228145"/>
                </a:lnTo>
                <a:lnTo>
                  <a:pt x="0" y="12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130734" y="256052"/>
            <a:ext cx="12041942" cy="1401884"/>
            <a:chOff x="0" y="0"/>
            <a:chExt cx="4071347" cy="4738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71347" cy="473886"/>
            </a:xfrm>
            <a:custGeom>
              <a:avLst/>
              <a:gdLst/>
              <a:ahLst/>
              <a:cxnLst/>
              <a:rect r="r" b="b" t="t" l="l"/>
              <a:pathLst>
                <a:path h="473886" w="4071347">
                  <a:moveTo>
                    <a:pt x="4071347" y="15430"/>
                  </a:moveTo>
                  <a:lnTo>
                    <a:pt x="4071347" y="458456"/>
                  </a:lnTo>
                  <a:cubicBezTo>
                    <a:pt x="4071347" y="466978"/>
                    <a:pt x="4064439" y="473886"/>
                    <a:pt x="4055917" y="473886"/>
                  </a:cubicBezTo>
                  <a:lnTo>
                    <a:pt x="15430" y="473886"/>
                  </a:lnTo>
                  <a:cubicBezTo>
                    <a:pt x="11338" y="473886"/>
                    <a:pt x="7413" y="472260"/>
                    <a:pt x="4519" y="469367"/>
                  </a:cubicBezTo>
                  <a:cubicBezTo>
                    <a:pt x="1626" y="466473"/>
                    <a:pt x="0" y="462548"/>
                    <a:pt x="0" y="458456"/>
                  </a:cubicBezTo>
                  <a:lnTo>
                    <a:pt x="0" y="15430"/>
                  </a:lnTo>
                  <a:cubicBezTo>
                    <a:pt x="0" y="11338"/>
                    <a:pt x="1626" y="7413"/>
                    <a:pt x="4519" y="4519"/>
                  </a:cubicBezTo>
                  <a:cubicBezTo>
                    <a:pt x="7413" y="1626"/>
                    <a:pt x="11338" y="0"/>
                    <a:pt x="15430" y="0"/>
                  </a:cubicBezTo>
                  <a:lnTo>
                    <a:pt x="4055917" y="0"/>
                  </a:lnTo>
                  <a:cubicBezTo>
                    <a:pt x="4060010" y="0"/>
                    <a:pt x="4063934" y="1626"/>
                    <a:pt x="4066828" y="4519"/>
                  </a:cubicBezTo>
                  <a:cubicBezTo>
                    <a:pt x="4069722" y="7413"/>
                    <a:pt x="4071347" y="11338"/>
                    <a:pt x="4071347" y="15430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071347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54065" y="434511"/>
            <a:ext cx="15768379" cy="93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3"/>
              </a:lnSpc>
            </a:pPr>
            <a:r>
              <a:rPr lang="en-US" sz="53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journey of waste in North London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79150" y="2774043"/>
            <a:ext cx="6208850" cy="584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goes to a reuse and recycling centre. 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Rubbish goes to London Energy.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goes to an anaerobic digestor.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329205" y="8494040"/>
            <a:ext cx="800644" cy="980881"/>
          </a:xfrm>
          <a:custGeom>
            <a:avLst/>
            <a:gdLst/>
            <a:ahLst/>
            <a:cxnLst/>
            <a:rect r="r" b="b" t="t" l="l"/>
            <a:pathLst>
              <a:path h="980881" w="800644">
                <a:moveTo>
                  <a:pt x="0" y="0"/>
                </a:moveTo>
                <a:lnTo>
                  <a:pt x="800644" y="0"/>
                </a:lnTo>
                <a:lnTo>
                  <a:pt x="800644" y="980881"/>
                </a:lnTo>
                <a:lnTo>
                  <a:pt x="0" y="9808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60172" y="5544389"/>
            <a:ext cx="654315" cy="737256"/>
          </a:xfrm>
          <a:custGeom>
            <a:avLst/>
            <a:gdLst/>
            <a:ahLst/>
            <a:cxnLst/>
            <a:rect r="r" b="b" t="t" l="l"/>
            <a:pathLst>
              <a:path h="737256" w="654315">
                <a:moveTo>
                  <a:pt x="0" y="0"/>
                </a:moveTo>
                <a:lnTo>
                  <a:pt x="654315" y="0"/>
                </a:lnTo>
                <a:lnTo>
                  <a:pt x="654315" y="737256"/>
                </a:lnTo>
                <a:lnTo>
                  <a:pt x="0" y="73725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412926" y="3287005"/>
            <a:ext cx="725528" cy="1084902"/>
          </a:xfrm>
          <a:custGeom>
            <a:avLst/>
            <a:gdLst/>
            <a:ahLst/>
            <a:cxnLst/>
            <a:rect r="r" b="b" t="t" l="l"/>
            <a:pathLst>
              <a:path h="1084902" w="725528">
                <a:moveTo>
                  <a:pt x="0" y="0"/>
                </a:moveTo>
                <a:lnTo>
                  <a:pt x="725529" y="0"/>
                </a:lnTo>
                <a:lnTo>
                  <a:pt x="725529" y="1084903"/>
                </a:lnTo>
                <a:lnTo>
                  <a:pt x="0" y="10849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3682998" y="3968452"/>
            <a:ext cx="2303140" cy="2142643"/>
          </a:xfrm>
          <a:custGeom>
            <a:avLst/>
            <a:gdLst/>
            <a:ahLst/>
            <a:cxnLst/>
            <a:rect r="r" b="b" t="t" l="l"/>
            <a:pathLst>
              <a:path h="2142643" w="2303140">
                <a:moveTo>
                  <a:pt x="2303140" y="0"/>
                </a:moveTo>
                <a:lnTo>
                  <a:pt x="0" y="0"/>
                </a:lnTo>
                <a:lnTo>
                  <a:pt x="0" y="2142643"/>
                </a:lnTo>
                <a:lnTo>
                  <a:pt x="2303140" y="2142643"/>
                </a:lnTo>
                <a:lnTo>
                  <a:pt x="23031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09367" y="2636654"/>
            <a:ext cx="2771710" cy="1773894"/>
          </a:xfrm>
          <a:custGeom>
            <a:avLst/>
            <a:gdLst/>
            <a:ahLst/>
            <a:cxnLst/>
            <a:rect r="r" b="b" t="t" l="l"/>
            <a:pathLst>
              <a:path h="1773894" w="2771710">
                <a:moveTo>
                  <a:pt x="0" y="0"/>
                </a:moveTo>
                <a:lnTo>
                  <a:pt x="2771709" y="0"/>
                </a:lnTo>
                <a:lnTo>
                  <a:pt x="2771709" y="1773894"/>
                </a:lnTo>
                <a:lnTo>
                  <a:pt x="0" y="17738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13945" y="2753848"/>
            <a:ext cx="1615283" cy="1656701"/>
          </a:xfrm>
          <a:custGeom>
            <a:avLst/>
            <a:gdLst/>
            <a:ahLst/>
            <a:cxnLst/>
            <a:rect r="r" b="b" t="t" l="l"/>
            <a:pathLst>
              <a:path h="1656701" w="1615283">
                <a:moveTo>
                  <a:pt x="0" y="0"/>
                </a:moveTo>
                <a:lnTo>
                  <a:pt x="1615283" y="0"/>
                </a:lnTo>
                <a:lnTo>
                  <a:pt x="1615283" y="1656700"/>
                </a:lnTo>
                <a:lnTo>
                  <a:pt x="0" y="1656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20071" y="2016378"/>
            <a:ext cx="688953" cy="1030211"/>
          </a:xfrm>
          <a:custGeom>
            <a:avLst/>
            <a:gdLst/>
            <a:ahLst/>
            <a:cxnLst/>
            <a:rect r="r" b="b" t="t" l="l"/>
            <a:pathLst>
              <a:path h="1030211" w="688953">
                <a:moveTo>
                  <a:pt x="0" y="0"/>
                </a:moveTo>
                <a:lnTo>
                  <a:pt x="688954" y="0"/>
                </a:lnTo>
                <a:lnTo>
                  <a:pt x="688954" y="1030210"/>
                </a:lnTo>
                <a:lnTo>
                  <a:pt x="0" y="1030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76237" y="3983885"/>
            <a:ext cx="2105981" cy="2503395"/>
          </a:xfrm>
          <a:custGeom>
            <a:avLst/>
            <a:gdLst/>
            <a:ahLst/>
            <a:cxnLst/>
            <a:rect r="r" b="b" t="t" l="l"/>
            <a:pathLst>
              <a:path h="2503395" w="2105981">
                <a:moveTo>
                  <a:pt x="0" y="0"/>
                </a:moveTo>
                <a:lnTo>
                  <a:pt x="2105981" y="0"/>
                </a:lnTo>
                <a:lnTo>
                  <a:pt x="2105981" y="2503395"/>
                </a:lnTo>
                <a:lnTo>
                  <a:pt x="0" y="25033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69723" y="5475717"/>
            <a:ext cx="1552070" cy="1270757"/>
          </a:xfrm>
          <a:custGeom>
            <a:avLst/>
            <a:gdLst/>
            <a:ahLst/>
            <a:cxnLst/>
            <a:rect r="r" b="b" t="t" l="l"/>
            <a:pathLst>
              <a:path h="1270757" w="1552070">
                <a:moveTo>
                  <a:pt x="0" y="0"/>
                </a:moveTo>
                <a:lnTo>
                  <a:pt x="1552069" y="0"/>
                </a:lnTo>
                <a:lnTo>
                  <a:pt x="1552069" y="1270756"/>
                </a:lnTo>
                <a:lnTo>
                  <a:pt x="0" y="12707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90902">
            <a:off x="4128295" y="4386726"/>
            <a:ext cx="974057" cy="600263"/>
          </a:xfrm>
          <a:custGeom>
            <a:avLst/>
            <a:gdLst/>
            <a:ahLst/>
            <a:cxnLst/>
            <a:rect r="r" b="b" t="t" l="l"/>
            <a:pathLst>
              <a:path h="600263" w="974057">
                <a:moveTo>
                  <a:pt x="0" y="0"/>
                </a:moveTo>
                <a:lnTo>
                  <a:pt x="974058" y="0"/>
                </a:lnTo>
                <a:lnTo>
                  <a:pt x="974058" y="600263"/>
                </a:lnTo>
                <a:lnTo>
                  <a:pt x="0" y="6002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39752" y="2167356"/>
            <a:ext cx="780319" cy="879233"/>
          </a:xfrm>
          <a:custGeom>
            <a:avLst/>
            <a:gdLst/>
            <a:ahLst/>
            <a:cxnLst/>
            <a:rect r="r" b="b" t="t" l="l"/>
            <a:pathLst>
              <a:path h="879233" w="780319">
                <a:moveTo>
                  <a:pt x="0" y="0"/>
                </a:moveTo>
                <a:lnTo>
                  <a:pt x="780319" y="0"/>
                </a:lnTo>
                <a:lnTo>
                  <a:pt x="780319" y="879232"/>
                </a:lnTo>
                <a:lnTo>
                  <a:pt x="0" y="87923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39130" y="5235583"/>
            <a:ext cx="2098905" cy="1272461"/>
          </a:xfrm>
          <a:custGeom>
            <a:avLst/>
            <a:gdLst/>
            <a:ahLst/>
            <a:cxnLst/>
            <a:rect r="r" b="b" t="t" l="l"/>
            <a:pathLst>
              <a:path h="1272461" w="2098905">
                <a:moveTo>
                  <a:pt x="0" y="0"/>
                </a:moveTo>
                <a:lnTo>
                  <a:pt x="2098905" y="0"/>
                </a:lnTo>
                <a:lnTo>
                  <a:pt x="2098905" y="1272461"/>
                </a:lnTo>
                <a:lnTo>
                  <a:pt x="0" y="127246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24104">
            <a:off x="5913536" y="3395416"/>
            <a:ext cx="981915" cy="630881"/>
          </a:xfrm>
          <a:custGeom>
            <a:avLst/>
            <a:gdLst/>
            <a:ahLst/>
            <a:cxnLst/>
            <a:rect r="r" b="b" t="t" l="l"/>
            <a:pathLst>
              <a:path h="630881" w="981915">
                <a:moveTo>
                  <a:pt x="0" y="0"/>
                </a:moveTo>
                <a:lnTo>
                  <a:pt x="981915" y="0"/>
                </a:lnTo>
                <a:lnTo>
                  <a:pt x="981915" y="630881"/>
                </a:lnTo>
                <a:lnTo>
                  <a:pt x="0" y="6308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3351649">
            <a:off x="4996728" y="4451490"/>
            <a:ext cx="2303140" cy="2142643"/>
          </a:xfrm>
          <a:custGeom>
            <a:avLst/>
            <a:gdLst/>
            <a:ahLst/>
            <a:cxnLst/>
            <a:rect r="r" b="b" t="t" l="l"/>
            <a:pathLst>
              <a:path h="2142643" w="2303140">
                <a:moveTo>
                  <a:pt x="2303141" y="0"/>
                </a:moveTo>
                <a:lnTo>
                  <a:pt x="0" y="0"/>
                </a:lnTo>
                <a:lnTo>
                  <a:pt x="0" y="2142642"/>
                </a:lnTo>
                <a:lnTo>
                  <a:pt x="2303141" y="2142642"/>
                </a:lnTo>
                <a:lnTo>
                  <a:pt x="230314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229045" y="2115142"/>
            <a:ext cx="760293" cy="931446"/>
          </a:xfrm>
          <a:custGeom>
            <a:avLst/>
            <a:gdLst/>
            <a:ahLst/>
            <a:cxnLst/>
            <a:rect r="r" b="b" t="t" l="l"/>
            <a:pathLst>
              <a:path h="931446" w="760293">
                <a:moveTo>
                  <a:pt x="0" y="0"/>
                </a:moveTo>
                <a:lnTo>
                  <a:pt x="760293" y="0"/>
                </a:lnTo>
                <a:lnTo>
                  <a:pt x="760293" y="931446"/>
                </a:lnTo>
                <a:lnTo>
                  <a:pt x="0" y="9314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782443">
            <a:off x="6083702" y="4980892"/>
            <a:ext cx="918556" cy="509381"/>
          </a:xfrm>
          <a:custGeom>
            <a:avLst/>
            <a:gdLst/>
            <a:ahLst/>
            <a:cxnLst/>
            <a:rect r="r" b="b" t="t" l="l"/>
            <a:pathLst>
              <a:path h="509381" w="918556">
                <a:moveTo>
                  <a:pt x="0" y="0"/>
                </a:moveTo>
                <a:lnTo>
                  <a:pt x="918556" y="0"/>
                </a:lnTo>
                <a:lnTo>
                  <a:pt x="918556" y="509381"/>
                </a:lnTo>
                <a:lnTo>
                  <a:pt x="0" y="5093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017851" y="6672036"/>
            <a:ext cx="2163226" cy="897739"/>
          </a:xfrm>
          <a:custGeom>
            <a:avLst/>
            <a:gdLst/>
            <a:ahLst/>
            <a:cxnLst/>
            <a:rect r="r" b="b" t="t" l="l"/>
            <a:pathLst>
              <a:path h="897739" w="2163226">
                <a:moveTo>
                  <a:pt x="0" y="0"/>
                </a:moveTo>
                <a:lnTo>
                  <a:pt x="2163225" y="0"/>
                </a:lnTo>
                <a:lnTo>
                  <a:pt x="2163225" y="897738"/>
                </a:lnTo>
                <a:lnTo>
                  <a:pt x="0" y="89773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039673" y="484066"/>
            <a:ext cx="15768379" cy="93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3"/>
              </a:lnSpc>
            </a:pPr>
            <a:r>
              <a:rPr lang="en-US" sz="53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does the waste go?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079150" y="2774043"/>
            <a:ext cx="6208850" cy="584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Recycling goes to a _____ _________________. 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Rubbish goes to _______ _________.</a:t>
            </a:r>
          </a:p>
          <a:p>
            <a:pPr algn="l">
              <a:lnSpc>
                <a:spcPts val="5823"/>
              </a:lnSpc>
            </a:pPr>
          </a:p>
          <a:p>
            <a:pPr algn="l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goes to an _________ __________.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322700" y="6852779"/>
            <a:ext cx="585248" cy="716996"/>
          </a:xfrm>
          <a:custGeom>
            <a:avLst/>
            <a:gdLst/>
            <a:ahLst/>
            <a:cxnLst/>
            <a:rect r="r" b="b" t="t" l="l"/>
            <a:pathLst>
              <a:path h="716996" w="585248">
                <a:moveTo>
                  <a:pt x="0" y="0"/>
                </a:moveTo>
                <a:lnTo>
                  <a:pt x="585248" y="0"/>
                </a:lnTo>
                <a:lnTo>
                  <a:pt x="585248" y="716995"/>
                </a:lnTo>
                <a:lnTo>
                  <a:pt x="0" y="71699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10298" y="4696670"/>
            <a:ext cx="478285" cy="538913"/>
          </a:xfrm>
          <a:custGeom>
            <a:avLst/>
            <a:gdLst/>
            <a:ahLst/>
            <a:cxnLst/>
            <a:rect r="r" b="b" t="t" l="l"/>
            <a:pathLst>
              <a:path h="538913" w="478285">
                <a:moveTo>
                  <a:pt x="0" y="0"/>
                </a:moveTo>
                <a:lnTo>
                  <a:pt x="478285" y="0"/>
                </a:lnTo>
                <a:lnTo>
                  <a:pt x="478285" y="538913"/>
                </a:lnTo>
                <a:lnTo>
                  <a:pt x="0" y="53891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769723" y="3046588"/>
            <a:ext cx="530340" cy="793032"/>
          </a:xfrm>
          <a:custGeom>
            <a:avLst/>
            <a:gdLst/>
            <a:ahLst/>
            <a:cxnLst/>
            <a:rect r="r" b="b" t="t" l="l"/>
            <a:pathLst>
              <a:path h="793032" w="530340">
                <a:moveTo>
                  <a:pt x="0" y="0"/>
                </a:moveTo>
                <a:lnTo>
                  <a:pt x="530340" y="0"/>
                </a:lnTo>
                <a:lnTo>
                  <a:pt x="530340" y="793032"/>
                </a:lnTo>
                <a:lnTo>
                  <a:pt x="0" y="793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15159" y="8535787"/>
            <a:ext cx="384938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reuse and recycling centre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866045" y="8535787"/>
            <a:ext cx="335386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London Energy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444327" y="8556586"/>
            <a:ext cx="3353869" cy="144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16999" y="3192413"/>
            <a:ext cx="3580883" cy="5395852"/>
          </a:xfrm>
          <a:custGeom>
            <a:avLst/>
            <a:gdLst/>
            <a:ahLst/>
            <a:cxnLst/>
            <a:rect r="r" b="b" t="t" l="l"/>
            <a:pathLst>
              <a:path h="5395852" w="3580883">
                <a:moveTo>
                  <a:pt x="0" y="0"/>
                </a:moveTo>
                <a:lnTo>
                  <a:pt x="3580883" y="0"/>
                </a:lnTo>
                <a:lnTo>
                  <a:pt x="3580883" y="5395852"/>
                </a:lnTo>
                <a:lnTo>
                  <a:pt x="0" y="5395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93688">
            <a:off x="15492168" y="2630645"/>
            <a:ext cx="1762087" cy="1105710"/>
          </a:xfrm>
          <a:custGeom>
            <a:avLst/>
            <a:gdLst/>
            <a:ahLst/>
            <a:cxnLst/>
            <a:rect r="r" b="b" t="t" l="l"/>
            <a:pathLst>
              <a:path h="1105710" w="1762087">
                <a:moveTo>
                  <a:pt x="0" y="0"/>
                </a:moveTo>
                <a:lnTo>
                  <a:pt x="1762088" y="0"/>
                </a:lnTo>
                <a:lnTo>
                  <a:pt x="1762088" y="1105710"/>
                </a:lnTo>
                <a:lnTo>
                  <a:pt x="0" y="1105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32" t="0" r="0" b="-6432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false" rot="0">
            <a:off x="8698692" y="325107"/>
            <a:ext cx="6489993" cy="4932395"/>
          </a:xfrm>
          <a:custGeom>
            <a:avLst/>
            <a:gdLst/>
            <a:ahLst/>
            <a:cxnLst/>
            <a:rect r="r" b="b" t="t" l="l"/>
            <a:pathLst>
              <a:path h="4932395" w="6489993">
                <a:moveTo>
                  <a:pt x="6489993" y="0"/>
                </a:moveTo>
                <a:lnTo>
                  <a:pt x="0" y="0"/>
                </a:lnTo>
                <a:lnTo>
                  <a:pt x="0" y="4932395"/>
                </a:lnTo>
                <a:lnTo>
                  <a:pt x="6489993" y="4932395"/>
                </a:lnTo>
                <a:lnTo>
                  <a:pt x="648999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613051" y="1302625"/>
            <a:ext cx="4491933" cy="255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did not know that we got energy from food waste. I am going to get a food waste bin and start straight away!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88691" y="4675003"/>
            <a:ext cx="4107886" cy="5193879"/>
          </a:xfrm>
          <a:custGeom>
            <a:avLst/>
            <a:gdLst/>
            <a:ahLst/>
            <a:cxnLst/>
            <a:rect r="r" b="b" t="t" l="l"/>
            <a:pathLst>
              <a:path h="5193879" w="4107886">
                <a:moveTo>
                  <a:pt x="0" y="0"/>
                </a:moveTo>
                <a:lnTo>
                  <a:pt x="4107886" y="0"/>
                </a:lnTo>
                <a:lnTo>
                  <a:pt x="4107886" y="5193878"/>
                </a:lnTo>
                <a:lnTo>
                  <a:pt x="0" y="51938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61527" y="5694343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40674">
            <a:off x="991137" y="3755956"/>
            <a:ext cx="3191734" cy="2094938"/>
          </a:xfrm>
          <a:custGeom>
            <a:avLst/>
            <a:gdLst/>
            <a:ahLst/>
            <a:cxnLst/>
            <a:rect r="r" b="b" t="t" l="l"/>
            <a:pathLst>
              <a:path h="2094938" w="3191734">
                <a:moveTo>
                  <a:pt x="0" y="0"/>
                </a:moveTo>
                <a:lnTo>
                  <a:pt x="3191735" y="0"/>
                </a:lnTo>
                <a:lnTo>
                  <a:pt x="3191735" y="2094938"/>
                </a:lnTo>
                <a:lnTo>
                  <a:pt x="0" y="2094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04136" y="1695446"/>
            <a:ext cx="5396526" cy="4101360"/>
          </a:xfrm>
          <a:custGeom>
            <a:avLst/>
            <a:gdLst/>
            <a:ahLst/>
            <a:cxnLst/>
            <a:rect r="r" b="b" t="t" l="l"/>
            <a:pathLst>
              <a:path h="4101360" w="5396526">
                <a:moveTo>
                  <a:pt x="0" y="0"/>
                </a:moveTo>
                <a:lnTo>
                  <a:pt x="5396526" y="0"/>
                </a:lnTo>
                <a:lnTo>
                  <a:pt x="5396526" y="4101360"/>
                </a:lnTo>
                <a:lnTo>
                  <a:pt x="0" y="4101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24387" y="2685208"/>
            <a:ext cx="3576010" cy="169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Brilliant Nancy, that is going to make a great difference!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117374" y="3856754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8691" y="4675003"/>
            <a:ext cx="4107886" cy="5193879"/>
          </a:xfrm>
          <a:custGeom>
            <a:avLst/>
            <a:gdLst/>
            <a:ahLst/>
            <a:cxnLst/>
            <a:rect r="r" b="b" t="t" l="l"/>
            <a:pathLst>
              <a:path h="5193879" w="4107886">
                <a:moveTo>
                  <a:pt x="0" y="0"/>
                </a:moveTo>
                <a:lnTo>
                  <a:pt x="4107886" y="0"/>
                </a:lnTo>
                <a:lnTo>
                  <a:pt x="4107886" y="5193878"/>
                </a:lnTo>
                <a:lnTo>
                  <a:pt x="0" y="5193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61527" y="5694343"/>
            <a:ext cx="1498609" cy="1054476"/>
          </a:xfrm>
          <a:custGeom>
            <a:avLst/>
            <a:gdLst/>
            <a:ahLst/>
            <a:cxnLst/>
            <a:rect r="r" b="b" t="t" l="l"/>
            <a:pathLst>
              <a:path h="1054476" w="1498609">
                <a:moveTo>
                  <a:pt x="0" y="0"/>
                </a:moveTo>
                <a:lnTo>
                  <a:pt x="1498609" y="0"/>
                </a:lnTo>
                <a:lnTo>
                  <a:pt x="1498609" y="1054476"/>
                </a:lnTo>
                <a:lnTo>
                  <a:pt x="0" y="10544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0674">
            <a:off x="991137" y="3755956"/>
            <a:ext cx="3191734" cy="2094938"/>
          </a:xfrm>
          <a:custGeom>
            <a:avLst/>
            <a:gdLst/>
            <a:ahLst/>
            <a:cxnLst/>
            <a:rect r="r" b="b" t="t" l="l"/>
            <a:pathLst>
              <a:path h="2094938" w="3191734">
                <a:moveTo>
                  <a:pt x="0" y="0"/>
                </a:moveTo>
                <a:lnTo>
                  <a:pt x="3191735" y="0"/>
                </a:lnTo>
                <a:lnTo>
                  <a:pt x="3191735" y="2094938"/>
                </a:lnTo>
                <a:lnTo>
                  <a:pt x="0" y="2094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21652" y="156520"/>
            <a:ext cx="11342651" cy="8620414"/>
          </a:xfrm>
          <a:custGeom>
            <a:avLst/>
            <a:gdLst/>
            <a:ahLst/>
            <a:cxnLst/>
            <a:rect r="r" b="b" t="t" l="l"/>
            <a:pathLst>
              <a:path h="8620414" w="11342651">
                <a:moveTo>
                  <a:pt x="0" y="0"/>
                </a:moveTo>
                <a:lnTo>
                  <a:pt x="11342651" y="0"/>
                </a:lnTo>
                <a:lnTo>
                  <a:pt x="11342651" y="8620414"/>
                </a:lnTo>
                <a:lnTo>
                  <a:pt x="0" y="8620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15927" y="1581736"/>
            <a:ext cx="7770338" cy="5538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It’s amazing that in London we can recycle our food waste to make electricity and compost! But we still need to remember that making food uses a lot of energy, water, and hard work so the best thing to do is to eat everything on your plate.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25135" y="2334773"/>
            <a:ext cx="1896345" cy="1441222"/>
          </a:xfrm>
          <a:custGeom>
            <a:avLst/>
            <a:gdLst/>
            <a:ahLst/>
            <a:cxnLst/>
            <a:rect r="r" b="b" t="t" l="l"/>
            <a:pathLst>
              <a:path h="1441222" w="1896345">
                <a:moveTo>
                  <a:pt x="0" y="0"/>
                </a:moveTo>
                <a:lnTo>
                  <a:pt x="1896345" y="0"/>
                </a:lnTo>
                <a:lnTo>
                  <a:pt x="1896345" y="1441222"/>
                </a:lnTo>
                <a:lnTo>
                  <a:pt x="0" y="1441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26506" y="4248881"/>
            <a:ext cx="1374585" cy="2354749"/>
          </a:xfrm>
          <a:custGeom>
            <a:avLst/>
            <a:gdLst/>
            <a:ahLst/>
            <a:cxnLst/>
            <a:rect r="r" b="b" t="t" l="l"/>
            <a:pathLst>
              <a:path h="2354749" w="1374585">
                <a:moveTo>
                  <a:pt x="0" y="0"/>
                </a:moveTo>
                <a:lnTo>
                  <a:pt x="1374585" y="0"/>
                </a:lnTo>
                <a:lnTo>
                  <a:pt x="1374585" y="2354749"/>
                </a:lnTo>
                <a:lnTo>
                  <a:pt x="0" y="23547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1815" y="5067300"/>
            <a:ext cx="15259665" cy="670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 Store food correctly so it lasts longer.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61815" y="407812"/>
            <a:ext cx="6946184" cy="1401884"/>
            <a:chOff x="0" y="0"/>
            <a:chExt cx="2348485" cy="4738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8485" cy="473886"/>
            </a:xfrm>
            <a:custGeom>
              <a:avLst/>
              <a:gdLst/>
              <a:ahLst/>
              <a:cxnLst/>
              <a:rect r="r" b="b" t="t" l="l"/>
              <a:pathLst>
                <a:path h="473886" w="2348485">
                  <a:moveTo>
                    <a:pt x="2348485" y="26749"/>
                  </a:moveTo>
                  <a:lnTo>
                    <a:pt x="2348485" y="447136"/>
                  </a:lnTo>
                  <a:cubicBezTo>
                    <a:pt x="2348485" y="461910"/>
                    <a:pt x="2336509" y="473886"/>
                    <a:pt x="2321736" y="473886"/>
                  </a:cubicBezTo>
                  <a:lnTo>
                    <a:pt x="26749" y="473886"/>
                  </a:lnTo>
                  <a:cubicBezTo>
                    <a:pt x="11976" y="473886"/>
                    <a:pt x="0" y="461910"/>
                    <a:pt x="0" y="447136"/>
                  </a:cubicBezTo>
                  <a:lnTo>
                    <a:pt x="0" y="26749"/>
                  </a:lnTo>
                  <a:cubicBezTo>
                    <a:pt x="0" y="11976"/>
                    <a:pt x="11976" y="0"/>
                    <a:pt x="26749" y="0"/>
                  </a:cubicBezTo>
                  <a:lnTo>
                    <a:pt x="2321736" y="0"/>
                  </a:lnTo>
                  <a:cubicBezTo>
                    <a:pt x="2336509" y="0"/>
                    <a:pt x="2348485" y="11976"/>
                    <a:pt x="2348485" y="2674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348485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04715" y="565298"/>
            <a:ext cx="6099329" cy="89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75"/>
              </a:lnSpc>
            </a:pPr>
            <a:r>
              <a:rPr lang="en-US" sz="5268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Top food waste tips!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-151174" y="3105096"/>
            <a:ext cx="14187608" cy="67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4899" indent="-427450" lvl="1">
              <a:lnSpc>
                <a:spcPts val="5543"/>
              </a:lnSpc>
              <a:buAutoNum type="arabicPeriod" startAt="1"/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Only put food on your plate that you know you can finish.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1815" y="7171220"/>
            <a:ext cx="11637788" cy="136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Get a food waste bin at home so any food waste can be reused to make energy and fertiliser.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817960" y="6641202"/>
            <a:ext cx="2042674" cy="2502511"/>
          </a:xfrm>
          <a:custGeom>
            <a:avLst/>
            <a:gdLst/>
            <a:ahLst/>
            <a:cxnLst/>
            <a:rect r="r" b="b" t="t" l="l"/>
            <a:pathLst>
              <a:path h="2502511" w="2042674">
                <a:moveTo>
                  <a:pt x="0" y="0"/>
                </a:moveTo>
                <a:lnTo>
                  <a:pt x="2042674" y="0"/>
                </a:lnTo>
                <a:lnTo>
                  <a:pt x="2042674" y="2502510"/>
                </a:lnTo>
                <a:lnTo>
                  <a:pt x="0" y="25025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30734" y="349283"/>
            <a:ext cx="11213881" cy="1401884"/>
            <a:chOff x="0" y="0"/>
            <a:chExt cx="3791382" cy="4738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791382" cy="473886"/>
            </a:xfrm>
            <a:custGeom>
              <a:avLst/>
              <a:gdLst/>
              <a:ahLst/>
              <a:cxnLst/>
              <a:rect r="r" b="b" t="t" l="l"/>
              <a:pathLst>
                <a:path h="473886" w="3791382">
                  <a:moveTo>
                    <a:pt x="3791382" y="16569"/>
                  </a:moveTo>
                  <a:lnTo>
                    <a:pt x="3791382" y="457317"/>
                  </a:lnTo>
                  <a:cubicBezTo>
                    <a:pt x="3791382" y="466467"/>
                    <a:pt x="3783964" y="473886"/>
                    <a:pt x="3774813" y="473886"/>
                  </a:cubicBezTo>
                  <a:lnTo>
                    <a:pt x="16569" y="473886"/>
                  </a:lnTo>
                  <a:cubicBezTo>
                    <a:pt x="7418" y="473886"/>
                    <a:pt x="0" y="466467"/>
                    <a:pt x="0" y="457317"/>
                  </a:cubicBezTo>
                  <a:lnTo>
                    <a:pt x="0" y="16569"/>
                  </a:lnTo>
                  <a:cubicBezTo>
                    <a:pt x="0" y="7418"/>
                    <a:pt x="7418" y="0"/>
                    <a:pt x="16569" y="0"/>
                  </a:cubicBezTo>
                  <a:lnTo>
                    <a:pt x="3774813" y="0"/>
                  </a:lnTo>
                  <a:cubicBezTo>
                    <a:pt x="3783964" y="0"/>
                    <a:pt x="3791382" y="7418"/>
                    <a:pt x="3791382" y="1656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791382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423073" y="595436"/>
            <a:ext cx="14148707" cy="93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3"/>
              </a:lnSpc>
            </a:pPr>
            <a:r>
              <a:rPr lang="en-US" sz="53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3 things can we do?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72703" y="339758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1347" y="5440216"/>
            <a:ext cx="17247497" cy="762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3"/>
              </a:lnSpc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Three things we can do are _______, __________ and __________.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601082" y="4423343"/>
            <a:ext cx="1896345" cy="1441222"/>
          </a:xfrm>
          <a:custGeom>
            <a:avLst/>
            <a:gdLst/>
            <a:ahLst/>
            <a:cxnLst/>
            <a:rect r="r" b="b" t="t" l="l"/>
            <a:pathLst>
              <a:path h="1441222" w="1896345">
                <a:moveTo>
                  <a:pt x="0" y="0"/>
                </a:moveTo>
                <a:lnTo>
                  <a:pt x="1896345" y="0"/>
                </a:lnTo>
                <a:lnTo>
                  <a:pt x="1896345" y="1441222"/>
                </a:lnTo>
                <a:lnTo>
                  <a:pt x="0" y="14412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439048" y="3659701"/>
            <a:ext cx="1374585" cy="2354749"/>
          </a:xfrm>
          <a:custGeom>
            <a:avLst/>
            <a:gdLst/>
            <a:ahLst/>
            <a:cxnLst/>
            <a:rect r="r" b="b" t="t" l="l"/>
            <a:pathLst>
              <a:path h="2354749" w="1374585">
                <a:moveTo>
                  <a:pt x="0" y="0"/>
                </a:moveTo>
                <a:lnTo>
                  <a:pt x="1374585" y="0"/>
                </a:lnTo>
                <a:lnTo>
                  <a:pt x="1374585" y="2354749"/>
                </a:lnTo>
                <a:lnTo>
                  <a:pt x="0" y="23547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97402" y="3659701"/>
            <a:ext cx="2042674" cy="2502511"/>
          </a:xfrm>
          <a:custGeom>
            <a:avLst/>
            <a:gdLst/>
            <a:ahLst/>
            <a:cxnLst/>
            <a:rect r="r" b="b" t="t" l="l"/>
            <a:pathLst>
              <a:path h="2502511" w="2042674">
                <a:moveTo>
                  <a:pt x="0" y="0"/>
                </a:moveTo>
                <a:lnTo>
                  <a:pt x="2042674" y="0"/>
                </a:lnTo>
                <a:lnTo>
                  <a:pt x="2042674" y="2502510"/>
                </a:lnTo>
                <a:lnTo>
                  <a:pt x="0" y="250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7445" y="3423994"/>
            <a:ext cx="5373457" cy="3439013"/>
          </a:xfrm>
          <a:custGeom>
            <a:avLst/>
            <a:gdLst/>
            <a:ahLst/>
            <a:cxnLst/>
            <a:rect r="r" b="b" t="t" l="l"/>
            <a:pathLst>
              <a:path h="3439013" w="5373457">
                <a:moveTo>
                  <a:pt x="0" y="0"/>
                </a:moveTo>
                <a:lnTo>
                  <a:pt x="5373458" y="0"/>
                </a:lnTo>
                <a:lnTo>
                  <a:pt x="5373458" y="3439012"/>
                </a:lnTo>
                <a:lnTo>
                  <a:pt x="0" y="3439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75664" y="3081571"/>
            <a:ext cx="3904434" cy="3631024"/>
          </a:xfrm>
          <a:custGeom>
            <a:avLst/>
            <a:gdLst/>
            <a:ahLst/>
            <a:cxnLst/>
            <a:rect r="r" b="b" t="t" l="l"/>
            <a:pathLst>
              <a:path h="3631024" w="3904434">
                <a:moveTo>
                  <a:pt x="0" y="0"/>
                </a:moveTo>
                <a:lnTo>
                  <a:pt x="3904434" y="0"/>
                </a:lnTo>
                <a:lnTo>
                  <a:pt x="3904434" y="3631024"/>
                </a:lnTo>
                <a:lnTo>
                  <a:pt x="0" y="3631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48" r="0" b="-174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70659" y="8787908"/>
            <a:ext cx="1222857" cy="1070000"/>
          </a:xfrm>
          <a:custGeom>
            <a:avLst/>
            <a:gdLst/>
            <a:ahLst/>
            <a:cxnLst/>
            <a:rect r="r" b="b" t="t" l="l"/>
            <a:pathLst>
              <a:path h="1070000" w="1222857">
                <a:moveTo>
                  <a:pt x="0" y="0"/>
                </a:moveTo>
                <a:lnTo>
                  <a:pt x="1222857" y="0"/>
                </a:lnTo>
                <a:lnTo>
                  <a:pt x="1222857" y="1069999"/>
                </a:lnTo>
                <a:lnTo>
                  <a:pt x="0" y="10699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95797" y="3606450"/>
            <a:ext cx="6363503" cy="3309022"/>
          </a:xfrm>
          <a:custGeom>
            <a:avLst/>
            <a:gdLst/>
            <a:ahLst/>
            <a:cxnLst/>
            <a:rect r="r" b="b" t="t" l="l"/>
            <a:pathLst>
              <a:path h="3309022" w="6363503">
                <a:moveTo>
                  <a:pt x="0" y="0"/>
                </a:moveTo>
                <a:lnTo>
                  <a:pt x="6363503" y="0"/>
                </a:lnTo>
                <a:lnTo>
                  <a:pt x="6363503" y="3309021"/>
                </a:lnTo>
                <a:lnTo>
                  <a:pt x="0" y="33090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557205" y="256052"/>
            <a:ext cx="7637388" cy="1401884"/>
            <a:chOff x="0" y="0"/>
            <a:chExt cx="2582180" cy="4738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82180" cy="473886"/>
            </a:xfrm>
            <a:custGeom>
              <a:avLst/>
              <a:gdLst/>
              <a:ahLst/>
              <a:cxnLst/>
              <a:rect r="r" b="b" t="t" l="l"/>
              <a:pathLst>
                <a:path h="473886" w="2582180">
                  <a:moveTo>
                    <a:pt x="2582180" y="24328"/>
                  </a:moveTo>
                  <a:lnTo>
                    <a:pt x="2582180" y="449557"/>
                  </a:lnTo>
                  <a:cubicBezTo>
                    <a:pt x="2582180" y="462994"/>
                    <a:pt x="2571288" y="473886"/>
                    <a:pt x="2557851" y="473886"/>
                  </a:cubicBezTo>
                  <a:lnTo>
                    <a:pt x="24328" y="473886"/>
                  </a:lnTo>
                  <a:cubicBezTo>
                    <a:pt x="10892" y="473886"/>
                    <a:pt x="0" y="462994"/>
                    <a:pt x="0" y="449557"/>
                  </a:cubicBezTo>
                  <a:lnTo>
                    <a:pt x="0" y="24328"/>
                  </a:lnTo>
                  <a:cubicBezTo>
                    <a:pt x="0" y="10892"/>
                    <a:pt x="10892" y="0"/>
                    <a:pt x="24328" y="0"/>
                  </a:cubicBezTo>
                  <a:lnTo>
                    <a:pt x="2557851" y="0"/>
                  </a:lnTo>
                  <a:cubicBezTo>
                    <a:pt x="2564304" y="0"/>
                    <a:pt x="2570492" y="2563"/>
                    <a:pt x="2575054" y="7126"/>
                  </a:cubicBezTo>
                  <a:cubicBezTo>
                    <a:pt x="2579617" y="11688"/>
                    <a:pt x="2582180" y="17876"/>
                    <a:pt x="2582180" y="24328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82180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40055" y="1759830"/>
            <a:ext cx="14934076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Make tomato seed paper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49707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88691" y="8066470"/>
            <a:ext cx="1425543" cy="1802411"/>
          </a:xfrm>
          <a:custGeom>
            <a:avLst/>
            <a:gdLst/>
            <a:ahLst/>
            <a:cxnLst/>
            <a:rect r="r" b="b" t="t" l="l"/>
            <a:pathLst>
              <a:path h="1802411" w="1425543">
                <a:moveTo>
                  <a:pt x="0" y="0"/>
                </a:moveTo>
                <a:lnTo>
                  <a:pt x="1425544" y="0"/>
                </a:lnTo>
                <a:lnTo>
                  <a:pt x="1425544" y="1802411"/>
                </a:lnTo>
                <a:lnTo>
                  <a:pt x="0" y="1802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38614" y="8420208"/>
            <a:ext cx="520056" cy="365930"/>
          </a:xfrm>
          <a:custGeom>
            <a:avLst/>
            <a:gdLst/>
            <a:ahLst/>
            <a:cxnLst/>
            <a:rect r="r" b="b" t="t" l="l"/>
            <a:pathLst>
              <a:path h="365930" w="520056">
                <a:moveTo>
                  <a:pt x="0" y="0"/>
                </a:moveTo>
                <a:lnTo>
                  <a:pt x="520057" y="0"/>
                </a:lnTo>
                <a:lnTo>
                  <a:pt x="520057" y="365930"/>
                </a:lnTo>
                <a:lnTo>
                  <a:pt x="0" y="3659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40674">
            <a:off x="532458" y="7747537"/>
            <a:ext cx="1107615" cy="726998"/>
          </a:xfrm>
          <a:custGeom>
            <a:avLst/>
            <a:gdLst/>
            <a:ahLst/>
            <a:cxnLst/>
            <a:rect r="r" b="b" t="t" l="l"/>
            <a:pathLst>
              <a:path h="726998" w="1107615">
                <a:moveTo>
                  <a:pt x="0" y="0"/>
                </a:moveTo>
                <a:lnTo>
                  <a:pt x="1107615" y="0"/>
                </a:lnTo>
                <a:lnTo>
                  <a:pt x="1107615" y="726998"/>
                </a:lnTo>
                <a:lnTo>
                  <a:pt x="0" y="7269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55919" y="7901904"/>
            <a:ext cx="9435584" cy="993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3"/>
              </a:lnSpc>
            </a:pPr>
            <a:r>
              <a:rPr lang="en-US" sz="287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love growing new plants from vegetables that have gone bad. It is a great to use the seeds to make new plants!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5561298" cy="1819785"/>
            <a:chOff x="0" y="0"/>
            <a:chExt cx="3450595" cy="4034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50594" cy="403448"/>
            </a:xfrm>
            <a:custGeom>
              <a:avLst/>
              <a:gdLst/>
              <a:ahLst/>
              <a:cxnLst/>
              <a:rect r="r" b="b" t="t" l="l"/>
              <a:pathLst>
                <a:path h="403448" w="3450594">
                  <a:moveTo>
                    <a:pt x="3450594" y="11940"/>
                  </a:moveTo>
                  <a:lnTo>
                    <a:pt x="3450594" y="391508"/>
                  </a:lnTo>
                  <a:cubicBezTo>
                    <a:pt x="3450594" y="398103"/>
                    <a:pt x="3445249" y="403448"/>
                    <a:pt x="3438654" y="403448"/>
                  </a:cubicBezTo>
                  <a:lnTo>
                    <a:pt x="11940" y="403448"/>
                  </a:lnTo>
                  <a:cubicBezTo>
                    <a:pt x="5346" y="403448"/>
                    <a:pt x="0" y="398103"/>
                    <a:pt x="0" y="391508"/>
                  </a:cubicBezTo>
                  <a:lnTo>
                    <a:pt x="0" y="11940"/>
                  </a:lnTo>
                  <a:cubicBezTo>
                    <a:pt x="0" y="5346"/>
                    <a:pt x="5346" y="0"/>
                    <a:pt x="11940" y="0"/>
                  </a:cubicBezTo>
                  <a:lnTo>
                    <a:pt x="3438654" y="0"/>
                  </a:lnTo>
                  <a:cubicBezTo>
                    <a:pt x="3445249" y="0"/>
                    <a:pt x="3450594" y="5346"/>
                    <a:pt x="3450594" y="11940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50595" cy="441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57739" y="1492297"/>
            <a:ext cx="14708939" cy="886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92"/>
              </a:lnSpc>
            </a:pPr>
            <a:r>
              <a:rPr lang="en-US" sz="5208" b="true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understand what happens to food waste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293109"/>
            <a:ext cx="16014789" cy="452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28353" indent="-464177" lvl="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Understand what food waste is and why it happens.</a:t>
            </a:r>
          </a:p>
          <a:p>
            <a:pPr algn="just" marL="928353" indent="-464177" lvl="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Explore where food waste goes after we throw it away.</a:t>
            </a:r>
          </a:p>
          <a:p>
            <a:pPr algn="just" marL="928353" indent="-464177" lvl="1">
              <a:lnSpc>
                <a:spcPts val="9158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Learn how food waste can be turned into energy or compost.</a:t>
            </a:r>
          </a:p>
          <a:p>
            <a:pPr algn="just">
              <a:lnSpc>
                <a:spcPts val="9158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0055" y="611028"/>
            <a:ext cx="1850474" cy="707806"/>
          </a:xfrm>
          <a:custGeom>
            <a:avLst/>
            <a:gdLst/>
            <a:ahLst/>
            <a:cxnLst/>
            <a:rect r="r" b="b" t="t" l="l"/>
            <a:pathLst>
              <a:path h="707806" w="1850474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7795" y="4471250"/>
            <a:ext cx="2758536" cy="3487804"/>
          </a:xfrm>
          <a:custGeom>
            <a:avLst/>
            <a:gdLst/>
            <a:ahLst/>
            <a:cxnLst/>
            <a:rect r="r" b="b" t="t" l="l"/>
            <a:pathLst>
              <a:path h="3487804" w="2758536">
                <a:moveTo>
                  <a:pt x="0" y="0"/>
                </a:moveTo>
                <a:lnTo>
                  <a:pt x="2758537" y="0"/>
                </a:lnTo>
                <a:lnTo>
                  <a:pt x="2758537" y="3487804"/>
                </a:lnTo>
                <a:lnTo>
                  <a:pt x="0" y="348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5446" y="5155759"/>
            <a:ext cx="1006349" cy="708104"/>
          </a:xfrm>
          <a:custGeom>
            <a:avLst/>
            <a:gdLst/>
            <a:ahLst/>
            <a:cxnLst/>
            <a:rect r="r" b="b" t="t" l="l"/>
            <a:pathLst>
              <a:path h="708104" w="1006349">
                <a:moveTo>
                  <a:pt x="0" y="0"/>
                </a:moveTo>
                <a:lnTo>
                  <a:pt x="1006349" y="0"/>
                </a:lnTo>
                <a:lnTo>
                  <a:pt x="1006349" y="708104"/>
                </a:lnTo>
                <a:lnTo>
                  <a:pt x="0" y="708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40674">
            <a:off x="859504" y="3854089"/>
            <a:ext cx="2143320" cy="1406798"/>
          </a:xfrm>
          <a:custGeom>
            <a:avLst/>
            <a:gdLst/>
            <a:ahLst/>
            <a:cxnLst/>
            <a:rect r="r" b="b" t="t" l="l"/>
            <a:pathLst>
              <a:path h="1406798" w="2143320">
                <a:moveTo>
                  <a:pt x="0" y="0"/>
                </a:moveTo>
                <a:lnTo>
                  <a:pt x="2143320" y="0"/>
                </a:lnTo>
                <a:lnTo>
                  <a:pt x="2143320" y="1406798"/>
                </a:lnTo>
                <a:lnTo>
                  <a:pt x="0" y="14067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79098" y="147665"/>
            <a:ext cx="7771299" cy="9991670"/>
          </a:xfrm>
          <a:custGeom>
            <a:avLst/>
            <a:gdLst/>
            <a:ahLst/>
            <a:cxnLst/>
            <a:rect r="r" b="b" t="t" l="l"/>
            <a:pathLst>
              <a:path h="9991670" w="7771299">
                <a:moveTo>
                  <a:pt x="0" y="0"/>
                </a:moveTo>
                <a:lnTo>
                  <a:pt x="7771299" y="0"/>
                </a:lnTo>
                <a:lnTo>
                  <a:pt x="7771299" y="9991670"/>
                </a:lnTo>
                <a:lnTo>
                  <a:pt x="0" y="9991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557205" y="256052"/>
            <a:ext cx="6586795" cy="1401884"/>
            <a:chOff x="0" y="0"/>
            <a:chExt cx="2226977" cy="4738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26977" cy="473886"/>
            </a:xfrm>
            <a:custGeom>
              <a:avLst/>
              <a:gdLst/>
              <a:ahLst/>
              <a:cxnLst/>
              <a:rect r="r" b="b" t="t" l="l"/>
              <a:pathLst>
                <a:path h="473886" w="2226977">
                  <a:moveTo>
                    <a:pt x="2226977" y="28209"/>
                  </a:moveTo>
                  <a:lnTo>
                    <a:pt x="2226977" y="445677"/>
                  </a:lnTo>
                  <a:cubicBezTo>
                    <a:pt x="2226977" y="453158"/>
                    <a:pt x="2224005" y="460333"/>
                    <a:pt x="2218715" y="465624"/>
                  </a:cubicBezTo>
                  <a:cubicBezTo>
                    <a:pt x="2213425" y="470914"/>
                    <a:pt x="2206250" y="473886"/>
                    <a:pt x="2198768" y="473886"/>
                  </a:cubicBezTo>
                  <a:lnTo>
                    <a:pt x="28209" y="473886"/>
                  </a:lnTo>
                  <a:cubicBezTo>
                    <a:pt x="20727" y="473886"/>
                    <a:pt x="13552" y="470914"/>
                    <a:pt x="8262" y="465624"/>
                  </a:cubicBezTo>
                  <a:cubicBezTo>
                    <a:pt x="2972" y="460333"/>
                    <a:pt x="0" y="453158"/>
                    <a:pt x="0" y="445677"/>
                  </a:cubicBezTo>
                  <a:lnTo>
                    <a:pt x="0" y="28209"/>
                  </a:lnTo>
                  <a:cubicBezTo>
                    <a:pt x="0" y="20727"/>
                    <a:pt x="2972" y="13552"/>
                    <a:pt x="8262" y="8262"/>
                  </a:cubicBezTo>
                  <a:cubicBezTo>
                    <a:pt x="13552" y="2972"/>
                    <a:pt x="20727" y="0"/>
                    <a:pt x="28209" y="0"/>
                  </a:cubicBezTo>
                  <a:lnTo>
                    <a:pt x="2198768" y="0"/>
                  </a:lnTo>
                  <a:cubicBezTo>
                    <a:pt x="2214348" y="0"/>
                    <a:pt x="2226977" y="12630"/>
                    <a:pt x="2226977" y="2820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226977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40055" y="1759830"/>
            <a:ext cx="14934076" cy="7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Make tomato seed paper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27373" y="458959"/>
            <a:ext cx="15768379" cy="89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20867" y="3867650"/>
            <a:ext cx="4486226" cy="3499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3"/>
              </a:lnSpc>
            </a:pPr>
            <a:r>
              <a:rPr lang="en-US" sz="397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are going to record how our tomato seeds from food waste grow over 15 days!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89227" y="411038"/>
            <a:ext cx="3747670" cy="2398509"/>
          </a:xfrm>
          <a:custGeom>
            <a:avLst/>
            <a:gdLst/>
            <a:ahLst/>
            <a:cxnLst/>
            <a:rect r="r" b="b" t="t" l="l"/>
            <a:pathLst>
              <a:path h="2398509" w="3747670">
                <a:moveTo>
                  <a:pt x="0" y="0"/>
                </a:moveTo>
                <a:lnTo>
                  <a:pt x="3747670" y="0"/>
                </a:lnTo>
                <a:lnTo>
                  <a:pt x="3747670" y="2398509"/>
                </a:lnTo>
                <a:lnTo>
                  <a:pt x="0" y="2398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03465" y="3019597"/>
            <a:ext cx="2719194" cy="2528781"/>
          </a:xfrm>
          <a:custGeom>
            <a:avLst/>
            <a:gdLst/>
            <a:ahLst/>
            <a:cxnLst/>
            <a:rect r="r" b="b" t="t" l="l"/>
            <a:pathLst>
              <a:path h="2528781" w="2719194">
                <a:moveTo>
                  <a:pt x="0" y="0"/>
                </a:moveTo>
                <a:lnTo>
                  <a:pt x="2719194" y="0"/>
                </a:lnTo>
                <a:lnTo>
                  <a:pt x="2719194" y="2528781"/>
                </a:lnTo>
                <a:lnTo>
                  <a:pt x="0" y="25287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48" r="0" b="-174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38890" y="593865"/>
            <a:ext cx="11753829" cy="821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Steps</a:t>
            </a:r>
          </a:p>
          <a:p>
            <a:pPr algn="l">
              <a:lnSpc>
                <a:spcPts val="5040"/>
              </a:lnSpc>
            </a:pPr>
          </a:p>
          <a:p>
            <a:pPr algn="l" marL="798831" indent="-399416" lvl="1">
              <a:lnSpc>
                <a:spcPts val="9250"/>
              </a:lnSpc>
              <a:buAutoNum type="arabicPeriod" startAt="1"/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Place the old tomatoes between two pieces of paper and carefully squish in the palm of your hand. </a:t>
            </a:r>
          </a:p>
          <a:p>
            <a:pPr algn="l" marL="798831" indent="-399416" lvl="1">
              <a:lnSpc>
                <a:spcPts val="9250"/>
              </a:lnSpc>
              <a:buAutoNum type="arabicPeriod" startAt="1"/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Carefully peel back the top layer of flesh and remove as much flesh as you can.</a:t>
            </a:r>
          </a:p>
          <a:p>
            <a:pPr algn="l" marL="798831" indent="-399416" lvl="1">
              <a:lnSpc>
                <a:spcPts val="9250"/>
              </a:lnSpc>
              <a:buAutoNum type="arabicPeriod" startAt="1"/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Leave the seeds on to dry on the paper on a windowsill. 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670659" y="8787908"/>
            <a:ext cx="1222857" cy="1070000"/>
          </a:xfrm>
          <a:custGeom>
            <a:avLst/>
            <a:gdLst/>
            <a:ahLst/>
            <a:cxnLst/>
            <a:rect r="r" b="b" t="t" l="l"/>
            <a:pathLst>
              <a:path h="1070000" w="1222857">
                <a:moveTo>
                  <a:pt x="0" y="0"/>
                </a:moveTo>
                <a:lnTo>
                  <a:pt x="1222857" y="0"/>
                </a:lnTo>
                <a:lnTo>
                  <a:pt x="1222857" y="1069999"/>
                </a:lnTo>
                <a:lnTo>
                  <a:pt x="0" y="10699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283544" y="5738571"/>
            <a:ext cx="3614346" cy="3072194"/>
            <a:chOff x="0" y="0"/>
            <a:chExt cx="4819128" cy="40962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9128" cy="4096259"/>
            </a:xfrm>
            <a:custGeom>
              <a:avLst/>
              <a:gdLst/>
              <a:ahLst/>
              <a:cxnLst/>
              <a:rect r="r" b="b" t="t" l="l"/>
              <a:pathLst>
                <a:path h="4096259" w="4819128">
                  <a:moveTo>
                    <a:pt x="0" y="0"/>
                  </a:moveTo>
                  <a:lnTo>
                    <a:pt x="4819128" y="0"/>
                  </a:lnTo>
                  <a:lnTo>
                    <a:pt x="4819128" y="4096259"/>
                  </a:lnTo>
                  <a:lnTo>
                    <a:pt x="0" y="4096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58571" y="238690"/>
              <a:ext cx="3012461" cy="3296811"/>
            </a:xfrm>
            <a:custGeom>
              <a:avLst/>
              <a:gdLst/>
              <a:ahLst/>
              <a:cxnLst/>
              <a:rect r="r" b="b" t="t" l="l"/>
              <a:pathLst>
                <a:path h="3296811" w="3012461">
                  <a:moveTo>
                    <a:pt x="0" y="0"/>
                  </a:moveTo>
                  <a:lnTo>
                    <a:pt x="3012461" y="0"/>
                  </a:lnTo>
                  <a:lnTo>
                    <a:pt x="3012461" y="3296812"/>
                  </a:lnTo>
                  <a:lnTo>
                    <a:pt x="0" y="3296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48821" y="5077590"/>
            <a:ext cx="3354526" cy="2234953"/>
          </a:xfrm>
          <a:custGeom>
            <a:avLst/>
            <a:gdLst/>
            <a:ahLst/>
            <a:cxnLst/>
            <a:rect r="r" b="b" t="t" l="l"/>
            <a:pathLst>
              <a:path h="2234953" w="3354526">
                <a:moveTo>
                  <a:pt x="0" y="0"/>
                </a:moveTo>
                <a:lnTo>
                  <a:pt x="3354526" y="0"/>
                </a:lnTo>
                <a:lnTo>
                  <a:pt x="3354526" y="2234953"/>
                </a:lnTo>
                <a:lnTo>
                  <a:pt x="0" y="2234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56116" y="6776300"/>
            <a:ext cx="2805207" cy="1861956"/>
          </a:xfrm>
          <a:custGeom>
            <a:avLst/>
            <a:gdLst/>
            <a:ahLst/>
            <a:cxnLst/>
            <a:rect r="r" b="b" t="t" l="l"/>
            <a:pathLst>
              <a:path h="1861956" w="2805207">
                <a:moveTo>
                  <a:pt x="0" y="0"/>
                </a:moveTo>
                <a:lnTo>
                  <a:pt x="2805206" y="0"/>
                </a:lnTo>
                <a:lnTo>
                  <a:pt x="2805206" y="1861956"/>
                </a:lnTo>
                <a:lnTo>
                  <a:pt x="0" y="1861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216173" y="1738187"/>
            <a:ext cx="2819822" cy="2396848"/>
            <a:chOff x="0" y="0"/>
            <a:chExt cx="3759762" cy="31957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59762" cy="3195798"/>
            </a:xfrm>
            <a:custGeom>
              <a:avLst/>
              <a:gdLst/>
              <a:ahLst/>
              <a:cxnLst/>
              <a:rect r="r" b="b" t="t" l="l"/>
              <a:pathLst>
                <a:path h="3195798" w="3759762">
                  <a:moveTo>
                    <a:pt x="0" y="0"/>
                  </a:moveTo>
                  <a:lnTo>
                    <a:pt x="3759762" y="0"/>
                  </a:lnTo>
                  <a:lnTo>
                    <a:pt x="3759762" y="3195798"/>
                  </a:lnTo>
                  <a:lnTo>
                    <a:pt x="0" y="3195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91818" y="186220"/>
              <a:ext cx="2350247" cy="2572089"/>
            </a:xfrm>
            <a:custGeom>
              <a:avLst/>
              <a:gdLst/>
              <a:ahLst/>
              <a:cxnLst/>
              <a:rect r="r" b="b" t="t" l="l"/>
              <a:pathLst>
                <a:path h="2572089" w="2350247">
                  <a:moveTo>
                    <a:pt x="0" y="0"/>
                  </a:moveTo>
                  <a:lnTo>
                    <a:pt x="2350246" y="0"/>
                  </a:lnTo>
                  <a:lnTo>
                    <a:pt x="2350246" y="2572089"/>
                  </a:lnTo>
                  <a:lnTo>
                    <a:pt x="0" y="2572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28357" y="455763"/>
            <a:ext cx="10787897" cy="837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Steps</a:t>
            </a:r>
          </a:p>
          <a:p>
            <a:pPr algn="l">
              <a:lnSpc>
                <a:spcPts val="6290"/>
              </a:lnSpc>
            </a:pP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4. Once dry, cut your seed paper in half.</a:t>
            </a: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5. Fill your plant pot with compost.</a:t>
            </a: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6. Place your seed paper on top of the compost.</a:t>
            </a: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7. Gently cover the seed paper with a light covering of compost. </a:t>
            </a: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8. Put it in a sunny place and water regularly.  </a:t>
            </a:r>
          </a:p>
          <a:p>
            <a:pPr algn="l">
              <a:lnSpc>
                <a:spcPts val="6290"/>
              </a:lnSpc>
            </a:pPr>
            <a:r>
              <a:rPr lang="en-US" sz="3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9. Update your plant diary and record the changes you see. 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670659" y="8787908"/>
            <a:ext cx="1222857" cy="1070000"/>
          </a:xfrm>
          <a:custGeom>
            <a:avLst/>
            <a:gdLst/>
            <a:ahLst/>
            <a:cxnLst/>
            <a:rect r="r" b="b" t="t" l="l"/>
            <a:pathLst>
              <a:path h="1070000" w="1222857">
                <a:moveTo>
                  <a:pt x="0" y="0"/>
                </a:moveTo>
                <a:lnTo>
                  <a:pt x="1222857" y="0"/>
                </a:lnTo>
                <a:lnTo>
                  <a:pt x="1222857" y="1069999"/>
                </a:lnTo>
                <a:lnTo>
                  <a:pt x="0" y="10699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0193" y="3319988"/>
            <a:ext cx="2503184" cy="2724554"/>
          </a:xfrm>
          <a:custGeom>
            <a:avLst/>
            <a:gdLst/>
            <a:ahLst/>
            <a:cxnLst/>
            <a:rect r="r" b="b" t="t" l="l"/>
            <a:pathLst>
              <a:path h="2724554" w="2503184">
                <a:moveTo>
                  <a:pt x="0" y="0"/>
                </a:moveTo>
                <a:lnTo>
                  <a:pt x="2503184" y="0"/>
                </a:lnTo>
                <a:lnTo>
                  <a:pt x="2503184" y="2724555"/>
                </a:lnTo>
                <a:lnTo>
                  <a:pt x="0" y="27245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532367" y="7890432"/>
            <a:ext cx="2405797" cy="1882536"/>
          </a:xfrm>
          <a:custGeom>
            <a:avLst/>
            <a:gdLst/>
            <a:ahLst/>
            <a:cxnLst/>
            <a:rect r="r" b="b" t="t" l="l"/>
            <a:pathLst>
              <a:path h="1882536" w="2405797">
                <a:moveTo>
                  <a:pt x="0" y="0"/>
                </a:moveTo>
                <a:lnTo>
                  <a:pt x="2405796" y="0"/>
                </a:lnTo>
                <a:lnTo>
                  <a:pt x="2405796" y="1882536"/>
                </a:lnTo>
                <a:lnTo>
                  <a:pt x="0" y="1882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504" y="559575"/>
            <a:ext cx="1854562" cy="1636651"/>
          </a:xfrm>
          <a:custGeom>
            <a:avLst/>
            <a:gdLst/>
            <a:ahLst/>
            <a:cxnLst/>
            <a:rect r="r" b="b" t="t" l="l"/>
            <a:pathLst>
              <a:path h="1636651" w="1854562">
                <a:moveTo>
                  <a:pt x="0" y="0"/>
                </a:moveTo>
                <a:lnTo>
                  <a:pt x="1854561" y="0"/>
                </a:lnTo>
                <a:lnTo>
                  <a:pt x="1854561" y="1636651"/>
                </a:lnTo>
                <a:lnTo>
                  <a:pt x="0" y="1636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70659" y="8787908"/>
            <a:ext cx="1222857" cy="1070000"/>
          </a:xfrm>
          <a:custGeom>
            <a:avLst/>
            <a:gdLst/>
            <a:ahLst/>
            <a:cxnLst/>
            <a:rect r="r" b="b" t="t" l="l"/>
            <a:pathLst>
              <a:path h="1070000" w="1222857">
                <a:moveTo>
                  <a:pt x="0" y="0"/>
                </a:moveTo>
                <a:lnTo>
                  <a:pt x="1222857" y="0"/>
                </a:lnTo>
                <a:lnTo>
                  <a:pt x="1222857" y="1069999"/>
                </a:lnTo>
                <a:lnTo>
                  <a:pt x="0" y="10699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77407" y="5648627"/>
            <a:ext cx="2805207" cy="1861956"/>
          </a:xfrm>
          <a:custGeom>
            <a:avLst/>
            <a:gdLst/>
            <a:ahLst/>
            <a:cxnLst/>
            <a:rect r="r" b="b" t="t" l="l"/>
            <a:pathLst>
              <a:path h="1861956" w="2805207">
                <a:moveTo>
                  <a:pt x="0" y="0"/>
                </a:moveTo>
                <a:lnTo>
                  <a:pt x="2805207" y="0"/>
                </a:lnTo>
                <a:lnTo>
                  <a:pt x="2805207" y="1861955"/>
                </a:lnTo>
                <a:lnTo>
                  <a:pt x="0" y="186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431801" y="3251778"/>
            <a:ext cx="2819822" cy="2396848"/>
            <a:chOff x="0" y="0"/>
            <a:chExt cx="3759762" cy="31957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59762" cy="3195798"/>
            </a:xfrm>
            <a:custGeom>
              <a:avLst/>
              <a:gdLst/>
              <a:ahLst/>
              <a:cxnLst/>
              <a:rect r="r" b="b" t="t" l="l"/>
              <a:pathLst>
                <a:path h="3195798" w="3759762">
                  <a:moveTo>
                    <a:pt x="0" y="0"/>
                  </a:moveTo>
                  <a:lnTo>
                    <a:pt x="3759762" y="0"/>
                  </a:lnTo>
                  <a:lnTo>
                    <a:pt x="3759762" y="3195798"/>
                  </a:lnTo>
                  <a:lnTo>
                    <a:pt x="0" y="3195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91818" y="186220"/>
              <a:ext cx="2350247" cy="2572089"/>
            </a:xfrm>
            <a:custGeom>
              <a:avLst/>
              <a:gdLst/>
              <a:ahLst/>
              <a:cxnLst/>
              <a:rect r="r" b="b" t="t" l="l"/>
              <a:pathLst>
                <a:path h="2572089" w="2350247">
                  <a:moveTo>
                    <a:pt x="0" y="0"/>
                  </a:moveTo>
                  <a:lnTo>
                    <a:pt x="2350246" y="0"/>
                  </a:lnTo>
                  <a:lnTo>
                    <a:pt x="2350246" y="2572089"/>
                  </a:lnTo>
                  <a:lnTo>
                    <a:pt x="0" y="2572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4394706" y="3250948"/>
            <a:ext cx="2503184" cy="2724554"/>
          </a:xfrm>
          <a:custGeom>
            <a:avLst/>
            <a:gdLst/>
            <a:ahLst/>
            <a:cxnLst/>
            <a:rect r="r" b="b" t="t" l="l"/>
            <a:pathLst>
              <a:path h="2724554" w="2503184">
                <a:moveTo>
                  <a:pt x="0" y="0"/>
                </a:moveTo>
                <a:lnTo>
                  <a:pt x="2503184" y="0"/>
                </a:lnTo>
                <a:lnTo>
                  <a:pt x="2503184" y="2724554"/>
                </a:lnTo>
                <a:lnTo>
                  <a:pt x="0" y="27245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847029" y="3251778"/>
            <a:ext cx="3747670" cy="2398509"/>
          </a:xfrm>
          <a:custGeom>
            <a:avLst/>
            <a:gdLst/>
            <a:ahLst/>
            <a:cxnLst/>
            <a:rect r="r" b="b" t="t" l="l"/>
            <a:pathLst>
              <a:path h="2398509" w="3747670">
                <a:moveTo>
                  <a:pt x="0" y="0"/>
                </a:moveTo>
                <a:lnTo>
                  <a:pt x="3747670" y="0"/>
                </a:lnTo>
                <a:lnTo>
                  <a:pt x="3747670" y="2398509"/>
                </a:lnTo>
                <a:lnTo>
                  <a:pt x="0" y="23985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9755" y="3119845"/>
            <a:ext cx="2719194" cy="2528781"/>
          </a:xfrm>
          <a:custGeom>
            <a:avLst/>
            <a:gdLst/>
            <a:ahLst/>
            <a:cxnLst/>
            <a:rect r="r" b="b" t="t" l="l"/>
            <a:pathLst>
              <a:path h="2528781" w="2719194">
                <a:moveTo>
                  <a:pt x="0" y="0"/>
                </a:moveTo>
                <a:lnTo>
                  <a:pt x="2719194" y="0"/>
                </a:lnTo>
                <a:lnTo>
                  <a:pt x="2719194" y="2528782"/>
                </a:lnTo>
                <a:lnTo>
                  <a:pt x="0" y="2528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748" r="0" b="-174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81943" y="7313242"/>
            <a:ext cx="1683372" cy="2091145"/>
          </a:xfrm>
          <a:custGeom>
            <a:avLst/>
            <a:gdLst/>
            <a:ahLst/>
            <a:cxnLst/>
            <a:rect r="r" b="b" t="t" l="l"/>
            <a:pathLst>
              <a:path h="2091145" w="1683372">
                <a:moveTo>
                  <a:pt x="0" y="0"/>
                </a:moveTo>
                <a:lnTo>
                  <a:pt x="1683372" y="0"/>
                </a:lnTo>
                <a:lnTo>
                  <a:pt x="1683372" y="2091146"/>
                </a:lnTo>
                <a:lnTo>
                  <a:pt x="0" y="20911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533022" y="7709747"/>
            <a:ext cx="2658260" cy="1694641"/>
          </a:xfrm>
          <a:custGeom>
            <a:avLst/>
            <a:gdLst/>
            <a:ahLst/>
            <a:cxnLst/>
            <a:rect r="r" b="b" t="t" l="l"/>
            <a:pathLst>
              <a:path h="1694641" w="2658260">
                <a:moveTo>
                  <a:pt x="0" y="0"/>
                </a:moveTo>
                <a:lnTo>
                  <a:pt x="2658260" y="0"/>
                </a:lnTo>
                <a:lnTo>
                  <a:pt x="2658260" y="1694641"/>
                </a:lnTo>
                <a:lnTo>
                  <a:pt x="0" y="16946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85162" y="1156616"/>
            <a:ext cx="15646298" cy="763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3"/>
              </a:lnSpc>
            </a:pPr>
            <a:r>
              <a:rPr lang="en-US" sz="445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Tell your partner how to grow a new tomato plant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913438" y="7709747"/>
            <a:ext cx="2405797" cy="1882536"/>
          </a:xfrm>
          <a:custGeom>
            <a:avLst/>
            <a:gdLst/>
            <a:ahLst/>
            <a:cxnLst/>
            <a:rect r="r" b="b" t="t" l="l"/>
            <a:pathLst>
              <a:path h="1882536" w="2405797">
                <a:moveTo>
                  <a:pt x="0" y="0"/>
                </a:moveTo>
                <a:lnTo>
                  <a:pt x="2405797" y="0"/>
                </a:lnTo>
                <a:lnTo>
                  <a:pt x="2405797" y="1882536"/>
                </a:lnTo>
                <a:lnTo>
                  <a:pt x="0" y="1882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103" y="4513231"/>
            <a:ext cx="1497929" cy="1497929"/>
          </a:xfrm>
          <a:custGeom>
            <a:avLst/>
            <a:gdLst/>
            <a:ahLst/>
            <a:cxnLst/>
            <a:rect r="r" b="b" t="t" l="l"/>
            <a:pathLst>
              <a:path h="1497929" w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618" y="7423167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86872" y="1767257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97494" y="4692286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88711" y="7832974"/>
            <a:ext cx="1776584" cy="679543"/>
          </a:xfrm>
          <a:custGeom>
            <a:avLst/>
            <a:gdLst/>
            <a:ahLst/>
            <a:cxnLst/>
            <a:rect r="r" b="b" t="t" l="l"/>
            <a:pathLst>
              <a:path h="679543" w="1776584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2640" y="1725495"/>
            <a:ext cx="1428017" cy="1378036"/>
          </a:xfrm>
          <a:custGeom>
            <a:avLst/>
            <a:gdLst/>
            <a:ahLst/>
            <a:cxnLst/>
            <a:rect r="r" b="b" t="t" l="l"/>
            <a:pathLst>
              <a:path h="1378036" w="1428017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89911" y="7497965"/>
            <a:ext cx="349039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89911" y="1924535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36958" y="4668377"/>
            <a:ext cx="2630671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7003" y="184207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8176" y="4549682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77003" y="7354185"/>
            <a:ext cx="4527985" cy="59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3695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06130" y="535475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06130" y="8206084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179645" y="8125121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69674" y="5097038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83298" y="2550193"/>
            <a:ext cx="5565726" cy="91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true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471" y="232850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05611" y="166542"/>
            <a:ext cx="1287439" cy="1242379"/>
          </a:xfrm>
          <a:custGeom>
            <a:avLst/>
            <a:gdLst/>
            <a:ahLst/>
            <a:cxnLst/>
            <a:rect r="r" b="b" t="t" l="l"/>
            <a:pathLst>
              <a:path h="1242379" w="1287439">
                <a:moveTo>
                  <a:pt x="0" y="0"/>
                </a:moveTo>
                <a:lnTo>
                  <a:pt x="1287439" y="0"/>
                </a:lnTo>
                <a:lnTo>
                  <a:pt x="1287439" y="1242378"/>
                </a:lnTo>
                <a:lnTo>
                  <a:pt x="0" y="1242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60668" y="1856559"/>
            <a:ext cx="2450358" cy="2180818"/>
          </a:xfrm>
          <a:custGeom>
            <a:avLst/>
            <a:gdLst/>
            <a:ahLst/>
            <a:cxnLst/>
            <a:rect r="r" b="b" t="t" l="l"/>
            <a:pathLst>
              <a:path h="2180818" w="2450358">
                <a:moveTo>
                  <a:pt x="0" y="0"/>
                </a:moveTo>
                <a:lnTo>
                  <a:pt x="2450357" y="0"/>
                </a:lnTo>
                <a:lnTo>
                  <a:pt x="2450357" y="2180819"/>
                </a:lnTo>
                <a:lnTo>
                  <a:pt x="0" y="21808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69777" y="6021771"/>
            <a:ext cx="2450576" cy="2429133"/>
          </a:xfrm>
          <a:custGeom>
            <a:avLst/>
            <a:gdLst/>
            <a:ahLst/>
            <a:cxnLst/>
            <a:rect r="r" b="b" t="t" l="l"/>
            <a:pathLst>
              <a:path h="2429133" w="2450576">
                <a:moveTo>
                  <a:pt x="0" y="0"/>
                </a:moveTo>
                <a:lnTo>
                  <a:pt x="2450576" y="0"/>
                </a:lnTo>
                <a:lnTo>
                  <a:pt x="2450576" y="2429133"/>
                </a:lnTo>
                <a:lnTo>
                  <a:pt x="0" y="2429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05962" y="1700084"/>
            <a:ext cx="2023070" cy="2493769"/>
          </a:xfrm>
          <a:custGeom>
            <a:avLst/>
            <a:gdLst/>
            <a:ahLst/>
            <a:cxnLst/>
            <a:rect r="r" b="b" t="t" l="l"/>
            <a:pathLst>
              <a:path h="2493769" w="2023070">
                <a:moveTo>
                  <a:pt x="0" y="0"/>
                </a:moveTo>
                <a:lnTo>
                  <a:pt x="2023070" y="0"/>
                </a:lnTo>
                <a:lnTo>
                  <a:pt x="2023070" y="2493769"/>
                </a:lnTo>
                <a:lnTo>
                  <a:pt x="0" y="2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77057" y="2015323"/>
            <a:ext cx="2644650" cy="2178530"/>
          </a:xfrm>
          <a:custGeom>
            <a:avLst/>
            <a:gdLst/>
            <a:ahLst/>
            <a:cxnLst/>
            <a:rect r="r" b="b" t="t" l="l"/>
            <a:pathLst>
              <a:path h="2178530" w="2644650">
                <a:moveTo>
                  <a:pt x="0" y="0"/>
                </a:moveTo>
                <a:lnTo>
                  <a:pt x="2644650" y="0"/>
                </a:lnTo>
                <a:lnTo>
                  <a:pt x="2644650" y="2178530"/>
                </a:lnTo>
                <a:lnTo>
                  <a:pt x="0" y="21785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5598234"/>
            <a:ext cx="2571285" cy="2695974"/>
          </a:xfrm>
          <a:custGeom>
            <a:avLst/>
            <a:gdLst/>
            <a:ahLst/>
            <a:cxnLst/>
            <a:rect r="r" b="b" t="t" l="l"/>
            <a:pathLst>
              <a:path h="2695974" w="2571285">
                <a:moveTo>
                  <a:pt x="0" y="0"/>
                </a:moveTo>
                <a:lnTo>
                  <a:pt x="2571285" y="0"/>
                </a:lnTo>
                <a:lnTo>
                  <a:pt x="2571285" y="2695974"/>
                </a:lnTo>
                <a:lnTo>
                  <a:pt x="0" y="2695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28440" y="3951653"/>
            <a:ext cx="143023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waste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96169" y="8365179"/>
            <a:ext cx="2694781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food waste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85171" y="8365179"/>
            <a:ext cx="4460478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90510" y="4146175"/>
            <a:ext cx="1656457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energy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916504" y="4146175"/>
            <a:ext cx="2001986" cy="73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471" y="212309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11471" y="5639172"/>
            <a:ext cx="17098162" cy="1819785"/>
            <a:chOff x="0" y="0"/>
            <a:chExt cx="3791382" cy="4034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91382" cy="403448"/>
            </a:xfrm>
            <a:custGeom>
              <a:avLst/>
              <a:gdLst/>
              <a:ahLst/>
              <a:cxnLst/>
              <a:rect r="r" b="b" t="t" l="l"/>
              <a:pathLst>
                <a:path h="403448" w="3791382">
                  <a:moveTo>
                    <a:pt x="3791382" y="10867"/>
                  </a:moveTo>
                  <a:lnTo>
                    <a:pt x="3791382" y="392581"/>
                  </a:lnTo>
                  <a:cubicBezTo>
                    <a:pt x="3791382" y="395464"/>
                    <a:pt x="3790237" y="398228"/>
                    <a:pt x="3788199" y="400266"/>
                  </a:cubicBezTo>
                  <a:cubicBezTo>
                    <a:pt x="3786161" y="402304"/>
                    <a:pt x="3783397" y="403448"/>
                    <a:pt x="3780515" y="403448"/>
                  </a:cubicBezTo>
                  <a:lnTo>
                    <a:pt x="10867" y="403448"/>
                  </a:lnTo>
                  <a:cubicBezTo>
                    <a:pt x="7985" y="403448"/>
                    <a:pt x="5221" y="402304"/>
                    <a:pt x="3183" y="400266"/>
                  </a:cubicBezTo>
                  <a:cubicBezTo>
                    <a:pt x="1145" y="398228"/>
                    <a:pt x="0" y="395464"/>
                    <a:pt x="0" y="392581"/>
                  </a:cubicBezTo>
                  <a:lnTo>
                    <a:pt x="0" y="10867"/>
                  </a:lnTo>
                  <a:cubicBezTo>
                    <a:pt x="0" y="7985"/>
                    <a:pt x="1145" y="5221"/>
                    <a:pt x="3183" y="3183"/>
                  </a:cubicBezTo>
                  <a:cubicBezTo>
                    <a:pt x="5221" y="1145"/>
                    <a:pt x="7985" y="0"/>
                    <a:pt x="10867" y="0"/>
                  </a:cubicBezTo>
                  <a:lnTo>
                    <a:pt x="3780515" y="0"/>
                  </a:lnTo>
                  <a:cubicBezTo>
                    <a:pt x="3783397" y="0"/>
                    <a:pt x="3786161" y="1145"/>
                    <a:pt x="3788199" y="3183"/>
                  </a:cubicBezTo>
                  <a:cubicBezTo>
                    <a:pt x="3790237" y="5221"/>
                    <a:pt x="3791382" y="7985"/>
                    <a:pt x="3791382" y="10867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791382" cy="441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989673" y="5728994"/>
            <a:ext cx="3440107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fertiliser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801514"/>
            <a:ext cx="2438094" cy="697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8"/>
              </a:lnSpc>
            </a:pPr>
            <a:r>
              <a:rPr lang="en-US" sz="4041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waste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29780" y="5728994"/>
            <a:ext cx="3365121" cy="71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energy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42601" y="5774135"/>
            <a:ext cx="2418892" cy="1464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food waste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11908" y="5728994"/>
            <a:ext cx="2448421" cy="1446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41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Anaerobic digestor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8173" y="1641844"/>
            <a:ext cx="18061587" cy="914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8587" indent="-374294" lvl="1">
              <a:lnSpc>
                <a:spcPts val="8286"/>
              </a:lnSpc>
              <a:buAutoNum type="arabicPeriod" startAt="1"/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                     2.                         3.                          4.                        5.                                     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424919" y="97172"/>
            <a:ext cx="1429230" cy="1225565"/>
          </a:xfrm>
          <a:custGeom>
            <a:avLst/>
            <a:gdLst/>
            <a:ahLst/>
            <a:cxnLst/>
            <a:rect r="r" b="b" t="t" l="l"/>
            <a:pathLst>
              <a:path h="1225565" w="1429230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24919" y="8870650"/>
            <a:ext cx="12270820" cy="648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0"/>
              </a:lnSpc>
            </a:pPr>
            <a:r>
              <a:rPr lang="en-US" b="true" sz="3735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7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544540" y="2787296"/>
            <a:ext cx="2154235" cy="1917269"/>
          </a:xfrm>
          <a:custGeom>
            <a:avLst/>
            <a:gdLst/>
            <a:ahLst/>
            <a:cxnLst/>
            <a:rect r="r" b="b" t="t" l="l"/>
            <a:pathLst>
              <a:path h="1917269" w="2154235">
                <a:moveTo>
                  <a:pt x="0" y="0"/>
                </a:moveTo>
                <a:lnTo>
                  <a:pt x="2154236" y="0"/>
                </a:lnTo>
                <a:lnTo>
                  <a:pt x="2154236" y="1917270"/>
                </a:lnTo>
                <a:lnTo>
                  <a:pt x="0" y="19172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28966" y="2787296"/>
            <a:ext cx="1778585" cy="2192400"/>
          </a:xfrm>
          <a:custGeom>
            <a:avLst/>
            <a:gdLst/>
            <a:ahLst/>
            <a:cxnLst/>
            <a:rect r="r" b="b" t="t" l="l"/>
            <a:pathLst>
              <a:path h="2192400" w="1778585">
                <a:moveTo>
                  <a:pt x="0" y="0"/>
                </a:moveTo>
                <a:lnTo>
                  <a:pt x="1778585" y="0"/>
                </a:lnTo>
                <a:lnTo>
                  <a:pt x="1778585" y="2192401"/>
                </a:lnTo>
                <a:lnTo>
                  <a:pt x="0" y="21924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618739" y="2926874"/>
            <a:ext cx="2325047" cy="1915258"/>
          </a:xfrm>
          <a:custGeom>
            <a:avLst/>
            <a:gdLst/>
            <a:ahLst/>
            <a:cxnLst/>
            <a:rect r="r" b="b" t="t" l="l"/>
            <a:pathLst>
              <a:path h="1915258" w="2325047">
                <a:moveTo>
                  <a:pt x="0" y="0"/>
                </a:moveTo>
                <a:lnTo>
                  <a:pt x="2325047" y="0"/>
                </a:lnTo>
                <a:lnTo>
                  <a:pt x="2325047" y="1915257"/>
                </a:lnTo>
                <a:lnTo>
                  <a:pt x="0" y="19152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64379" y="2714367"/>
            <a:ext cx="2450576" cy="2429133"/>
          </a:xfrm>
          <a:custGeom>
            <a:avLst/>
            <a:gdLst/>
            <a:ahLst/>
            <a:cxnLst/>
            <a:rect r="r" b="b" t="t" l="l"/>
            <a:pathLst>
              <a:path h="2429133" w="2450576">
                <a:moveTo>
                  <a:pt x="0" y="0"/>
                </a:moveTo>
                <a:lnTo>
                  <a:pt x="2450575" y="0"/>
                </a:lnTo>
                <a:lnTo>
                  <a:pt x="2450575" y="2429133"/>
                </a:lnTo>
                <a:lnTo>
                  <a:pt x="0" y="2429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728228" y="2956068"/>
            <a:ext cx="2086263" cy="2187432"/>
          </a:xfrm>
          <a:custGeom>
            <a:avLst/>
            <a:gdLst/>
            <a:ahLst/>
            <a:cxnLst/>
            <a:rect r="r" b="b" t="t" l="l"/>
            <a:pathLst>
              <a:path h="2187432" w="2086263">
                <a:moveTo>
                  <a:pt x="0" y="0"/>
                </a:moveTo>
                <a:lnTo>
                  <a:pt x="2086263" y="0"/>
                </a:lnTo>
                <a:lnTo>
                  <a:pt x="2086263" y="2187432"/>
                </a:lnTo>
                <a:lnTo>
                  <a:pt x="0" y="21874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076237" y="2510245"/>
            <a:ext cx="3580883" cy="6069106"/>
            <a:chOff x="0" y="0"/>
            <a:chExt cx="4774511" cy="8092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897673"/>
              <a:ext cx="4774511" cy="7194469"/>
            </a:xfrm>
            <a:custGeom>
              <a:avLst/>
              <a:gdLst/>
              <a:ahLst/>
              <a:cxnLst/>
              <a:rect r="r" b="b" t="t" l="l"/>
              <a:pathLst>
                <a:path h="7194469" w="4774511">
                  <a:moveTo>
                    <a:pt x="0" y="0"/>
                  </a:moveTo>
                  <a:lnTo>
                    <a:pt x="4774511" y="0"/>
                  </a:lnTo>
                  <a:lnTo>
                    <a:pt x="4774511" y="7194469"/>
                  </a:lnTo>
                  <a:lnTo>
                    <a:pt x="0" y="7194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493688">
              <a:off x="1887909" y="160533"/>
              <a:ext cx="2349449" cy="1474280"/>
            </a:xfrm>
            <a:custGeom>
              <a:avLst/>
              <a:gdLst/>
              <a:ahLst/>
              <a:cxnLst/>
              <a:rect r="r" b="b" t="t" l="l"/>
              <a:pathLst>
                <a:path h="1474280" w="2349449">
                  <a:moveTo>
                    <a:pt x="0" y="0"/>
                  </a:moveTo>
                  <a:lnTo>
                    <a:pt x="2349450" y="0"/>
                  </a:lnTo>
                  <a:lnTo>
                    <a:pt x="2349450" y="1474279"/>
                  </a:lnTo>
                  <a:lnTo>
                    <a:pt x="0" y="1474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t="0" r="0" b="-6432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56514" y="1795345"/>
              <a:ext cx="2061484" cy="1300609"/>
            </a:xfrm>
            <a:custGeom>
              <a:avLst/>
              <a:gdLst/>
              <a:ahLst/>
              <a:cxnLst/>
              <a:rect r="r" b="b" t="t" l="l"/>
              <a:pathLst>
                <a:path h="1300609" w="2061484">
                  <a:moveTo>
                    <a:pt x="0" y="0"/>
                  </a:moveTo>
                  <a:lnTo>
                    <a:pt x="2061484" y="0"/>
                  </a:lnTo>
                  <a:lnTo>
                    <a:pt x="2061484" y="1300609"/>
                  </a:lnTo>
                  <a:lnTo>
                    <a:pt x="0" y="1300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9589202" y="325107"/>
            <a:ext cx="5653507" cy="4296665"/>
          </a:xfrm>
          <a:custGeom>
            <a:avLst/>
            <a:gdLst/>
            <a:ahLst/>
            <a:cxnLst/>
            <a:rect r="r" b="b" t="t" l="l"/>
            <a:pathLst>
              <a:path h="4296665" w="5653507">
                <a:moveTo>
                  <a:pt x="5653507" y="0"/>
                </a:moveTo>
                <a:lnTo>
                  <a:pt x="0" y="0"/>
                </a:lnTo>
                <a:lnTo>
                  <a:pt x="0" y="4296665"/>
                </a:lnTo>
                <a:lnTo>
                  <a:pt x="5653507" y="4296665"/>
                </a:lnTo>
                <a:lnTo>
                  <a:pt x="565350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28872" y="3784724"/>
            <a:ext cx="4107886" cy="6084157"/>
            <a:chOff x="0" y="0"/>
            <a:chExt cx="5477181" cy="81122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187038"/>
              <a:ext cx="5477181" cy="6925171"/>
            </a:xfrm>
            <a:custGeom>
              <a:avLst/>
              <a:gdLst/>
              <a:ahLst/>
              <a:cxnLst/>
              <a:rect r="r" b="b" t="t" l="l"/>
              <a:pathLst>
                <a:path h="6925171" w="5477181">
                  <a:moveTo>
                    <a:pt x="0" y="0"/>
                  </a:moveTo>
                  <a:lnTo>
                    <a:pt x="5477181" y="0"/>
                  </a:lnTo>
                  <a:lnTo>
                    <a:pt x="5477181" y="6925172"/>
                  </a:lnTo>
                  <a:lnTo>
                    <a:pt x="0" y="6925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250501" y="2776390"/>
              <a:ext cx="1998145" cy="1405968"/>
            </a:xfrm>
            <a:custGeom>
              <a:avLst/>
              <a:gdLst/>
              <a:ahLst/>
              <a:cxnLst/>
              <a:rect r="r" b="b" t="t" l="l"/>
              <a:pathLst>
                <a:path h="1405968" w="1998145">
                  <a:moveTo>
                    <a:pt x="0" y="0"/>
                  </a:moveTo>
                  <a:lnTo>
                    <a:pt x="1998146" y="0"/>
                  </a:lnTo>
                  <a:lnTo>
                    <a:pt x="1998146" y="1405968"/>
                  </a:lnTo>
                  <a:lnTo>
                    <a:pt x="0" y="140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40674">
              <a:off x="919568" y="85878"/>
              <a:ext cx="4255646" cy="2793251"/>
            </a:xfrm>
            <a:custGeom>
              <a:avLst/>
              <a:gdLst/>
              <a:ahLst/>
              <a:cxnLst/>
              <a:rect r="r" b="b" t="t" l="l"/>
              <a:pathLst>
                <a:path h="2793251" w="4255646">
                  <a:moveTo>
                    <a:pt x="0" y="0"/>
                  </a:moveTo>
                  <a:lnTo>
                    <a:pt x="4255646" y="0"/>
                  </a:lnTo>
                  <a:lnTo>
                    <a:pt x="4255646" y="2793251"/>
                  </a:lnTo>
                  <a:lnTo>
                    <a:pt x="0" y="2793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2943456" y="757092"/>
            <a:ext cx="6457306" cy="4907553"/>
          </a:xfrm>
          <a:custGeom>
            <a:avLst/>
            <a:gdLst/>
            <a:ahLst/>
            <a:cxnLst/>
            <a:rect r="r" b="b" t="t" l="l"/>
            <a:pathLst>
              <a:path h="4907553" w="6457306">
                <a:moveTo>
                  <a:pt x="0" y="0"/>
                </a:moveTo>
                <a:lnTo>
                  <a:pt x="6457306" y="0"/>
                </a:lnTo>
                <a:lnTo>
                  <a:pt x="6457306" y="4907553"/>
                </a:lnTo>
                <a:lnTo>
                  <a:pt x="0" y="49075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155433" y="4979718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3"/>
                </a:lnTo>
                <a:lnTo>
                  <a:pt x="0" y="488916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013505" y="1590710"/>
            <a:ext cx="4804901" cy="112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Why do we have food waste bins Ned?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69659" y="2121014"/>
            <a:ext cx="4804901" cy="227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1"/>
              </a:lnSpc>
              <a:spcBef>
                <a:spcPct val="0"/>
              </a:spcBef>
            </a:pPr>
            <a:r>
              <a:rPr lang="en-US" sz="32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Food waste can be used to make energy and fertiliser. Let’s look at how this is done!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130734" y="2901123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3"/>
                </a:lnTo>
                <a:lnTo>
                  <a:pt x="0" y="4889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93424" y="2338503"/>
            <a:ext cx="5659515" cy="5609994"/>
          </a:xfrm>
          <a:custGeom>
            <a:avLst/>
            <a:gdLst/>
            <a:ahLst/>
            <a:cxnLst/>
            <a:rect r="r" b="b" t="t" l="l"/>
            <a:pathLst>
              <a:path h="5609994" w="5659515">
                <a:moveTo>
                  <a:pt x="0" y="0"/>
                </a:moveTo>
                <a:lnTo>
                  <a:pt x="5659515" y="0"/>
                </a:lnTo>
                <a:lnTo>
                  <a:pt x="5659515" y="5609994"/>
                </a:lnTo>
                <a:lnTo>
                  <a:pt x="0" y="5609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422227" y="2338503"/>
            <a:ext cx="4448728" cy="521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fruit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vegetables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leftovers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tea bags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eggshells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meat</a:t>
            </a:r>
          </a:p>
          <a:p>
            <a:pPr algn="ctr">
              <a:lnSpc>
                <a:spcPts val="5910"/>
              </a:lnSpc>
            </a:pPr>
            <a:r>
              <a:rPr lang="en-US" sz="50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bones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130734" y="256052"/>
            <a:ext cx="11213881" cy="1401884"/>
            <a:chOff x="0" y="0"/>
            <a:chExt cx="3791382" cy="4738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791382" cy="473886"/>
            </a:xfrm>
            <a:custGeom>
              <a:avLst/>
              <a:gdLst/>
              <a:ahLst/>
              <a:cxnLst/>
              <a:rect r="r" b="b" t="t" l="l"/>
              <a:pathLst>
                <a:path h="473886" w="3791382">
                  <a:moveTo>
                    <a:pt x="3791382" y="16569"/>
                  </a:moveTo>
                  <a:lnTo>
                    <a:pt x="3791382" y="457317"/>
                  </a:lnTo>
                  <a:cubicBezTo>
                    <a:pt x="3791382" y="466467"/>
                    <a:pt x="3783964" y="473886"/>
                    <a:pt x="3774813" y="473886"/>
                  </a:cubicBezTo>
                  <a:lnTo>
                    <a:pt x="16569" y="473886"/>
                  </a:lnTo>
                  <a:cubicBezTo>
                    <a:pt x="7418" y="473886"/>
                    <a:pt x="0" y="466467"/>
                    <a:pt x="0" y="457317"/>
                  </a:cubicBezTo>
                  <a:lnTo>
                    <a:pt x="0" y="16569"/>
                  </a:lnTo>
                  <a:cubicBezTo>
                    <a:pt x="0" y="7418"/>
                    <a:pt x="7418" y="0"/>
                    <a:pt x="16569" y="0"/>
                  </a:cubicBezTo>
                  <a:lnTo>
                    <a:pt x="3774813" y="0"/>
                  </a:lnTo>
                  <a:cubicBezTo>
                    <a:pt x="3783964" y="0"/>
                    <a:pt x="3791382" y="7418"/>
                    <a:pt x="3791382" y="1656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791382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09017" y="301807"/>
            <a:ext cx="16747829" cy="117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goes in a food bin?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625905" y="2342416"/>
            <a:ext cx="3990780" cy="4889163"/>
          </a:xfrm>
          <a:custGeom>
            <a:avLst/>
            <a:gdLst/>
            <a:ahLst/>
            <a:cxnLst/>
            <a:rect r="r" b="b" t="t" l="l"/>
            <a:pathLst>
              <a:path h="4889163" w="3990780">
                <a:moveTo>
                  <a:pt x="0" y="0"/>
                </a:moveTo>
                <a:lnTo>
                  <a:pt x="3990780" y="0"/>
                </a:lnTo>
                <a:lnTo>
                  <a:pt x="3990780" y="4889164"/>
                </a:lnTo>
                <a:lnTo>
                  <a:pt x="0" y="4889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88595" y="1779796"/>
            <a:ext cx="5659515" cy="5609994"/>
          </a:xfrm>
          <a:custGeom>
            <a:avLst/>
            <a:gdLst/>
            <a:ahLst/>
            <a:cxnLst/>
            <a:rect r="r" b="b" t="t" l="l"/>
            <a:pathLst>
              <a:path h="5609994" w="5659515">
                <a:moveTo>
                  <a:pt x="0" y="0"/>
                </a:moveTo>
                <a:lnTo>
                  <a:pt x="5659515" y="0"/>
                </a:lnTo>
                <a:lnTo>
                  <a:pt x="5659515" y="5609995"/>
                </a:lnTo>
                <a:lnTo>
                  <a:pt x="0" y="5609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130734" y="256052"/>
            <a:ext cx="11213881" cy="1401884"/>
            <a:chOff x="0" y="0"/>
            <a:chExt cx="3791382" cy="4738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91382" cy="473886"/>
            </a:xfrm>
            <a:custGeom>
              <a:avLst/>
              <a:gdLst/>
              <a:ahLst/>
              <a:cxnLst/>
              <a:rect r="r" b="b" t="t" l="l"/>
              <a:pathLst>
                <a:path h="473886" w="3791382">
                  <a:moveTo>
                    <a:pt x="3791382" y="16569"/>
                  </a:moveTo>
                  <a:lnTo>
                    <a:pt x="3791382" y="457317"/>
                  </a:lnTo>
                  <a:cubicBezTo>
                    <a:pt x="3791382" y="466467"/>
                    <a:pt x="3783964" y="473886"/>
                    <a:pt x="3774813" y="473886"/>
                  </a:cubicBezTo>
                  <a:lnTo>
                    <a:pt x="16569" y="473886"/>
                  </a:lnTo>
                  <a:cubicBezTo>
                    <a:pt x="7418" y="473886"/>
                    <a:pt x="0" y="466467"/>
                    <a:pt x="0" y="457317"/>
                  </a:cubicBezTo>
                  <a:lnTo>
                    <a:pt x="0" y="16569"/>
                  </a:lnTo>
                  <a:cubicBezTo>
                    <a:pt x="0" y="7418"/>
                    <a:pt x="7418" y="0"/>
                    <a:pt x="16569" y="0"/>
                  </a:cubicBezTo>
                  <a:lnTo>
                    <a:pt x="3774813" y="0"/>
                  </a:lnTo>
                  <a:cubicBezTo>
                    <a:pt x="3783964" y="0"/>
                    <a:pt x="3791382" y="7418"/>
                    <a:pt x="3791382" y="1656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791382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130734" y="208980"/>
            <a:ext cx="16747829" cy="117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goes in the food bin?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15159" y="277604"/>
            <a:ext cx="1427083" cy="1502192"/>
          </a:xfrm>
          <a:custGeom>
            <a:avLst/>
            <a:gdLst/>
            <a:ahLst/>
            <a:cxnLst/>
            <a:rect r="r" b="b" t="t" l="l"/>
            <a:pathLst>
              <a:path h="1502192" w="1427083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80122" y="7666016"/>
            <a:ext cx="16747829" cy="1051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2"/>
              </a:lnSpc>
            </a:pPr>
            <a:r>
              <a:rPr lang="en-US" sz="6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You can put _______ in the food bin.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94" y="7558679"/>
            <a:ext cx="1818612" cy="2693532"/>
            <a:chOff x="0" y="0"/>
            <a:chExt cx="2424816" cy="3591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525517"/>
              <a:ext cx="2424816" cy="3065860"/>
            </a:xfrm>
            <a:custGeom>
              <a:avLst/>
              <a:gdLst/>
              <a:ahLst/>
              <a:cxnLst/>
              <a:rect r="r" b="b" t="t" l="l"/>
              <a:pathLst>
                <a:path h="3065860" w="2424816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96325" y="1229143"/>
              <a:ext cx="884604" cy="622439"/>
            </a:xfrm>
            <a:custGeom>
              <a:avLst/>
              <a:gdLst/>
              <a:ahLst/>
              <a:cxnLst/>
              <a:rect r="r" b="b" t="t" l="l"/>
              <a:pathLst>
                <a:path h="622439" w="884604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40674">
              <a:off x="407104" y="38019"/>
              <a:ext cx="1884028" cy="1236607"/>
            </a:xfrm>
            <a:custGeom>
              <a:avLst/>
              <a:gdLst/>
              <a:ahLst/>
              <a:cxnLst/>
              <a:rect r="r" b="b" t="t" l="l"/>
              <a:pathLst>
                <a:path h="1236607" w="1884028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50329" y="3892245"/>
            <a:ext cx="2042674" cy="2502511"/>
          </a:xfrm>
          <a:custGeom>
            <a:avLst/>
            <a:gdLst/>
            <a:ahLst/>
            <a:cxnLst/>
            <a:rect r="r" b="b" t="t" l="l"/>
            <a:pathLst>
              <a:path h="2502511" w="2042674">
                <a:moveTo>
                  <a:pt x="0" y="0"/>
                </a:moveTo>
                <a:lnTo>
                  <a:pt x="2042674" y="0"/>
                </a:lnTo>
                <a:lnTo>
                  <a:pt x="2042674" y="2502510"/>
                </a:lnTo>
                <a:lnTo>
                  <a:pt x="0" y="25025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24796" y="3976486"/>
            <a:ext cx="3955981" cy="2334029"/>
          </a:xfrm>
          <a:custGeom>
            <a:avLst/>
            <a:gdLst/>
            <a:ahLst/>
            <a:cxnLst/>
            <a:rect r="r" b="b" t="t" l="l"/>
            <a:pathLst>
              <a:path h="2334029" w="3955981">
                <a:moveTo>
                  <a:pt x="0" y="0"/>
                </a:moveTo>
                <a:lnTo>
                  <a:pt x="3955981" y="0"/>
                </a:lnTo>
                <a:lnTo>
                  <a:pt x="3955981" y="2334028"/>
                </a:lnTo>
                <a:lnTo>
                  <a:pt x="0" y="23340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92066" y="5292432"/>
            <a:ext cx="2259235" cy="2784882"/>
          </a:xfrm>
          <a:custGeom>
            <a:avLst/>
            <a:gdLst/>
            <a:ahLst/>
            <a:cxnLst/>
            <a:rect r="r" b="b" t="t" l="l"/>
            <a:pathLst>
              <a:path h="2784882" w="2259235">
                <a:moveTo>
                  <a:pt x="0" y="0"/>
                </a:moveTo>
                <a:lnTo>
                  <a:pt x="2259236" y="0"/>
                </a:lnTo>
                <a:lnTo>
                  <a:pt x="2259236" y="2784881"/>
                </a:lnTo>
                <a:lnTo>
                  <a:pt x="0" y="2784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41223" y="2021711"/>
            <a:ext cx="2960922" cy="2701841"/>
          </a:xfrm>
          <a:custGeom>
            <a:avLst/>
            <a:gdLst/>
            <a:ahLst/>
            <a:cxnLst/>
            <a:rect r="r" b="b" t="t" l="l"/>
            <a:pathLst>
              <a:path h="2701841" w="2960922">
                <a:moveTo>
                  <a:pt x="0" y="0"/>
                </a:moveTo>
                <a:lnTo>
                  <a:pt x="2960922" y="0"/>
                </a:lnTo>
                <a:lnTo>
                  <a:pt x="2960922" y="2701841"/>
                </a:lnTo>
                <a:lnTo>
                  <a:pt x="0" y="2701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209283">
            <a:off x="11778819" y="3104229"/>
            <a:ext cx="784257" cy="2441268"/>
          </a:xfrm>
          <a:custGeom>
            <a:avLst/>
            <a:gdLst/>
            <a:ahLst/>
            <a:cxnLst/>
            <a:rect r="r" b="b" t="t" l="l"/>
            <a:pathLst>
              <a:path h="2441268" w="784257">
                <a:moveTo>
                  <a:pt x="0" y="0"/>
                </a:moveTo>
                <a:lnTo>
                  <a:pt x="784257" y="0"/>
                </a:lnTo>
                <a:lnTo>
                  <a:pt x="784257" y="2441268"/>
                </a:lnTo>
                <a:lnTo>
                  <a:pt x="0" y="24412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130734" y="256052"/>
            <a:ext cx="11213881" cy="1401884"/>
            <a:chOff x="0" y="0"/>
            <a:chExt cx="3791382" cy="4738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791382" cy="473886"/>
            </a:xfrm>
            <a:custGeom>
              <a:avLst/>
              <a:gdLst/>
              <a:ahLst/>
              <a:cxnLst/>
              <a:rect r="r" b="b" t="t" l="l"/>
              <a:pathLst>
                <a:path h="473886" w="3791382">
                  <a:moveTo>
                    <a:pt x="3791382" y="16569"/>
                  </a:moveTo>
                  <a:lnTo>
                    <a:pt x="3791382" y="457317"/>
                  </a:lnTo>
                  <a:cubicBezTo>
                    <a:pt x="3791382" y="466467"/>
                    <a:pt x="3783964" y="473886"/>
                    <a:pt x="3774813" y="473886"/>
                  </a:cubicBezTo>
                  <a:lnTo>
                    <a:pt x="16569" y="473886"/>
                  </a:lnTo>
                  <a:cubicBezTo>
                    <a:pt x="7418" y="473886"/>
                    <a:pt x="0" y="466467"/>
                    <a:pt x="0" y="457317"/>
                  </a:cubicBezTo>
                  <a:lnTo>
                    <a:pt x="0" y="16569"/>
                  </a:lnTo>
                  <a:cubicBezTo>
                    <a:pt x="0" y="7418"/>
                    <a:pt x="7418" y="0"/>
                    <a:pt x="16569" y="0"/>
                  </a:cubicBezTo>
                  <a:lnTo>
                    <a:pt x="3774813" y="0"/>
                  </a:lnTo>
                  <a:cubicBezTo>
                    <a:pt x="3783964" y="0"/>
                    <a:pt x="3791382" y="7418"/>
                    <a:pt x="3791382" y="16569"/>
                  </a:cubicBezTo>
                  <a:close/>
                </a:path>
              </a:pathLst>
            </a:custGeom>
            <a:solidFill>
              <a:srgbClr val="5294A2">
                <a:alpha val="7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791382" cy="51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385966" y="187463"/>
            <a:ext cx="16747829" cy="1177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journey of food waste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3594370">
            <a:off x="11779110" y="5089880"/>
            <a:ext cx="784257" cy="2441268"/>
          </a:xfrm>
          <a:custGeom>
            <a:avLst/>
            <a:gdLst/>
            <a:ahLst/>
            <a:cxnLst/>
            <a:rect r="r" b="b" t="t" l="l"/>
            <a:pathLst>
              <a:path h="2441268" w="784257">
                <a:moveTo>
                  <a:pt x="0" y="0"/>
                </a:moveTo>
                <a:lnTo>
                  <a:pt x="784257" y="0"/>
                </a:lnTo>
                <a:lnTo>
                  <a:pt x="784257" y="2441268"/>
                </a:lnTo>
                <a:lnTo>
                  <a:pt x="0" y="24412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618739" y="8776934"/>
            <a:ext cx="1247940" cy="1091947"/>
          </a:xfrm>
          <a:custGeom>
            <a:avLst/>
            <a:gdLst/>
            <a:ahLst/>
            <a:cxnLst/>
            <a:rect r="r" b="b" t="t" l="l"/>
            <a:pathLst>
              <a:path h="1091947" w="1247940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62387" y="4379357"/>
            <a:ext cx="3374147" cy="1400271"/>
          </a:xfrm>
          <a:custGeom>
            <a:avLst/>
            <a:gdLst/>
            <a:ahLst/>
            <a:cxnLst/>
            <a:rect r="r" b="b" t="t" l="l"/>
            <a:pathLst>
              <a:path h="1400271" w="3374147">
                <a:moveTo>
                  <a:pt x="0" y="0"/>
                </a:moveTo>
                <a:lnTo>
                  <a:pt x="3374147" y="0"/>
                </a:lnTo>
                <a:lnTo>
                  <a:pt x="3374147" y="1400271"/>
                </a:lnTo>
                <a:lnTo>
                  <a:pt x="0" y="14002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79948" y="256052"/>
            <a:ext cx="1147793" cy="1401884"/>
          </a:xfrm>
          <a:custGeom>
            <a:avLst/>
            <a:gdLst/>
            <a:ahLst/>
            <a:cxnLst/>
            <a:rect r="r" b="b" t="t" l="l"/>
            <a:pathLst>
              <a:path h="1401884" w="1147793">
                <a:moveTo>
                  <a:pt x="0" y="0"/>
                </a:moveTo>
                <a:lnTo>
                  <a:pt x="1147793" y="0"/>
                </a:lnTo>
                <a:lnTo>
                  <a:pt x="1147793" y="1401884"/>
                </a:lnTo>
                <a:lnTo>
                  <a:pt x="0" y="140188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DAG2tFJVDNQ</dc:identifier>
  <dcterms:modified xsi:type="dcterms:W3CDTF">2011-08-01T06:04:30Z</dcterms:modified>
  <cp:revision>1</cp:revision>
  <dc:title>Lesson 4: How can we reduce food waste?</dc:title>
</cp:coreProperties>
</file>